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0" r:id="rId2"/>
  </p:sldMasterIdLst>
  <p:notesMasterIdLst>
    <p:notesMasterId r:id="rId20"/>
  </p:notesMasterIdLst>
  <p:sldIdLst>
    <p:sldId id="257" r:id="rId3"/>
    <p:sldId id="317" r:id="rId4"/>
    <p:sldId id="262" r:id="rId5"/>
    <p:sldId id="273" r:id="rId6"/>
    <p:sldId id="274" r:id="rId7"/>
    <p:sldId id="308" r:id="rId8"/>
    <p:sldId id="309" r:id="rId9"/>
    <p:sldId id="303" r:id="rId10"/>
    <p:sldId id="316" r:id="rId11"/>
    <p:sldId id="307" r:id="rId12"/>
    <p:sldId id="304" r:id="rId13"/>
    <p:sldId id="310" r:id="rId14"/>
    <p:sldId id="311" r:id="rId15"/>
    <p:sldId id="313" r:id="rId16"/>
    <p:sldId id="314" r:id="rId17"/>
    <p:sldId id="373" r:id="rId18"/>
    <p:sldId id="272" r:id="rId19"/>
  </p:sldIdLst>
  <p:sldSz cx="14630400" cy="8229600"/>
  <p:notesSz cx="6858000" cy="9144000"/>
  <p:defaultText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39">
          <p15:clr>
            <a:srgbClr val="A4A3A4"/>
          </p15:clr>
        </p15:guide>
        <p15:guide id="2" pos="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5AE6"/>
    <a:srgbClr val="663AB6"/>
    <a:srgbClr val="3C00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96144" autoAdjust="0"/>
  </p:normalViewPr>
  <p:slideViewPr>
    <p:cSldViewPr snapToGrid="0" snapToObjects="1" showGuides="1">
      <p:cViewPr varScale="1">
        <p:scale>
          <a:sx n="90" d="100"/>
          <a:sy n="90" d="100"/>
        </p:scale>
        <p:origin x="264" y="90"/>
      </p:cViewPr>
      <p:guideLst>
        <p:guide orient="horz" pos="739"/>
        <p:guide pos="38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259DBD-E77D-4871-B3D3-CB56C1CEF037}" type="datetimeFigureOut">
              <a:rPr lang="en-US" smtClean="0"/>
              <a:t>8/20/2024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DE46E6-3AB7-484F-9FBF-FD47303B7739}" type="slidenum">
              <a:rPr lang="en-US" smtClean="0"/>
              <a:t>‹#›</a:t>
            </a:fld>
            <a:endParaRPr lang="en-US" dirty="0"/>
          </a:p>
        </p:txBody>
      </p:sp>
    </p:spTree>
    <p:extLst>
      <p:ext uri="{BB962C8B-B14F-4D97-AF65-F5344CB8AC3E}">
        <p14:creationId xmlns:p14="http://schemas.microsoft.com/office/powerpoint/2010/main" val="1580980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Modify the process,</a:t>
            </a:r>
            <a:r>
              <a:rPr lang="en-US" baseline="0" dirty="0"/>
              <a:t> include one section for on-request tab runs.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3</a:t>
            </a:fld>
            <a:endParaRPr lang="en-US" dirty="0"/>
          </a:p>
        </p:txBody>
      </p:sp>
    </p:spTree>
    <p:extLst>
      <p:ext uri="{BB962C8B-B14F-4D97-AF65-F5344CB8AC3E}">
        <p14:creationId xmlns:p14="http://schemas.microsoft.com/office/powerpoint/2010/main" val="1875698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Speaker Note: utilize</a:t>
            </a:r>
            <a:r>
              <a:rPr lang="en-US" baseline="0" dirty="0"/>
              <a:t> the </a:t>
            </a:r>
            <a:r>
              <a:rPr lang="en-US" dirty="0"/>
              <a:t>form to</a:t>
            </a:r>
            <a:r>
              <a:rPr lang="en-US" baseline="0" dirty="0"/>
              <a:t> prevent missing information. </a:t>
            </a:r>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9</a:t>
            </a:fld>
            <a:endParaRPr lang="en-US" dirty="0"/>
          </a:p>
        </p:txBody>
      </p:sp>
    </p:spTree>
    <p:extLst>
      <p:ext uri="{BB962C8B-B14F-4D97-AF65-F5344CB8AC3E}">
        <p14:creationId xmlns:p14="http://schemas.microsoft.com/office/powerpoint/2010/main" val="4099243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DE46E6-3AB7-484F-9FBF-FD47303B7739}" type="slidenum">
              <a:rPr lang="en-US" smtClean="0"/>
              <a:t>14</a:t>
            </a:fld>
            <a:endParaRPr lang="en-US" dirty="0"/>
          </a:p>
        </p:txBody>
      </p:sp>
    </p:spTree>
    <p:extLst>
      <p:ext uri="{BB962C8B-B14F-4D97-AF65-F5344CB8AC3E}">
        <p14:creationId xmlns:p14="http://schemas.microsoft.com/office/powerpoint/2010/main" val="1738351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112735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42DE46E6-3AB7-484F-9FBF-FD47303B7739}" type="slidenum">
              <a:rPr lang="en-US" smtClean="0"/>
              <a:t>16</a:t>
            </a:fld>
            <a:endParaRPr lang="en-US" dirty="0"/>
          </a:p>
        </p:txBody>
      </p:sp>
    </p:spTree>
    <p:extLst>
      <p:ext uri="{BB962C8B-B14F-4D97-AF65-F5344CB8AC3E}">
        <p14:creationId xmlns:p14="http://schemas.microsoft.com/office/powerpoint/2010/main" val="1127356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Option1">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4630400" cy="82296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sp>
        <p:nvSpPr>
          <p:cNvPr id="11" name="Content Placeholder 17"/>
          <p:cNvSpPr>
            <a:spLocks noGrp="1"/>
          </p:cNvSpPr>
          <p:nvPr>
            <p:ph sz="quarter" idx="14" hasCustomPrompt="1"/>
          </p:nvPr>
        </p:nvSpPr>
        <p:spPr>
          <a:xfrm>
            <a:off x="528319" y="5194300"/>
            <a:ext cx="6484797" cy="723900"/>
          </a:xfrm>
          <a:prstGeom prst="rect">
            <a:avLst/>
          </a:prstGeom>
        </p:spPr>
        <p:txBody>
          <a:bodyPr anchor="t">
            <a:noAutofit/>
          </a:bodyPr>
          <a:lstStyle>
            <a:lvl1pPr marL="228600" indent="-228600">
              <a:spcBef>
                <a:spcPts val="0"/>
              </a:spcBef>
              <a:spcAft>
                <a:spcPts val="400"/>
              </a:spcAft>
              <a:buFontTx/>
              <a:buNone/>
              <a:defRPr sz="1600" b="1">
                <a:solidFill>
                  <a:srgbClr val="FFFFFE"/>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495300" y="2857500"/>
            <a:ext cx="6946900" cy="1371600"/>
          </a:xfrm>
          <a:prstGeom prst="rect">
            <a:avLst/>
          </a:prstGeom>
        </p:spPr>
        <p:txBody>
          <a:bodyPr anchor="b">
            <a:noAutofit/>
          </a:bodyPr>
          <a:lstStyle>
            <a:lvl1pPr algn="l">
              <a:lnSpc>
                <a:spcPts val="5440"/>
              </a:lnSpc>
              <a:defRPr sz="5400">
                <a:solidFill>
                  <a:srgbClr val="FFFFFF"/>
                </a:solidFill>
              </a:defRPr>
            </a:lvl1pPr>
          </a:lstStyle>
          <a:p>
            <a:r>
              <a:rPr lang="en-US" dirty="0"/>
              <a:t>Click to edit master title style</a:t>
            </a:r>
          </a:p>
        </p:txBody>
      </p:sp>
      <p:sp>
        <p:nvSpPr>
          <p:cNvPr id="14" name="Subtitle 2"/>
          <p:cNvSpPr>
            <a:spLocks noGrp="1"/>
          </p:cNvSpPr>
          <p:nvPr>
            <p:ph type="subTitle" idx="1" hasCustomPrompt="1"/>
          </p:nvPr>
        </p:nvSpPr>
        <p:spPr>
          <a:xfrm>
            <a:off x="508000" y="4277360"/>
            <a:ext cx="6946900" cy="695960"/>
          </a:xfrm>
          <a:prstGeom prst="rect">
            <a:avLst/>
          </a:prstGeom>
        </p:spPr>
        <p:txBody>
          <a:bodyPr>
            <a:noAutofit/>
          </a:bodyPr>
          <a:lstStyle>
            <a:lvl1pPr marL="0" indent="0" algn="l">
              <a:buNone/>
              <a:defRPr sz="2600">
                <a:solidFill>
                  <a:srgbClr val="FFFFFF"/>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_PhotoLeft">
    <p:spTree>
      <p:nvGrpSpPr>
        <p:cNvPr id="1" name=""/>
        <p:cNvGrpSpPr/>
        <p:nvPr/>
      </p:nvGrpSpPr>
      <p:grpSpPr>
        <a:xfrm>
          <a:off x="0" y="0"/>
          <a:ext cx="0" cy="0"/>
          <a:chOff x="0" y="0"/>
          <a:chExt cx="0" cy="0"/>
        </a:xfrm>
      </p:grpSpPr>
      <p:sp>
        <p:nvSpPr>
          <p:cNvPr id="9" name="Rectangle 8"/>
          <p:cNvSpPr/>
          <p:nvPr userDrawn="1"/>
        </p:nvSpPr>
        <p:spPr>
          <a:xfrm>
            <a:off x="6731000" y="0"/>
            <a:ext cx="7899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pic>
        <p:nvPicPr>
          <p:cNvPr id="14" name="Picture 13"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656785"/>
            <a:ext cx="5745162"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23558" y="3231380"/>
            <a:ext cx="5737542" cy="2926079"/>
          </a:xfrm>
          <a:prstGeom prst="rect">
            <a:avLst/>
          </a:prstGeom>
        </p:spPr>
        <p:txBody>
          <a:bodyPr>
            <a:noAutofit/>
          </a:bodyPr>
          <a:lstStyle>
            <a:lvl1pPr marL="228600" indent="-228600">
              <a:spcBef>
                <a:spcPts val="0"/>
              </a:spcBef>
              <a:spcAft>
                <a:spcPts val="600"/>
              </a:spcAft>
              <a:defRPr sz="2200">
                <a:solidFill>
                  <a:srgbClr val="141313"/>
                </a:solidFill>
              </a:defRPr>
            </a:lvl1pPr>
            <a:lvl2pPr marL="520700" indent="-292100">
              <a:spcBef>
                <a:spcPts val="0"/>
              </a:spcBef>
              <a:spcAft>
                <a:spcPts val="600"/>
              </a:spcAft>
              <a:defRPr sz="2200">
                <a:solidFill>
                  <a:srgbClr val="141313"/>
                </a:solidFill>
              </a:defRPr>
            </a:lvl2pPr>
            <a:lvl3pPr marL="749300" indent="-228600">
              <a:spcBef>
                <a:spcPts val="0"/>
              </a:spcBef>
              <a:spcAft>
                <a:spcPts val="600"/>
              </a:spcAft>
              <a:defRPr sz="2200">
                <a:solidFill>
                  <a:srgbClr val="141313"/>
                </a:solidFill>
              </a:defRPr>
            </a:lvl3pPr>
            <a:lvl4pPr marL="1028700" indent="-279400">
              <a:spcBef>
                <a:spcPts val="0"/>
              </a:spcBef>
              <a:spcAft>
                <a:spcPts val="600"/>
              </a:spcAft>
              <a:defRPr sz="2200">
                <a:solidFill>
                  <a:srgbClr val="141313"/>
                </a:solidFill>
              </a:defRPr>
            </a:lvl4pPr>
            <a:lvl5pPr marL="1257300" indent="-228600">
              <a:spcBef>
                <a:spcPts val="0"/>
              </a:spcBef>
              <a:spcAft>
                <a:spcPts val="600"/>
              </a:spcAft>
              <a:defRPr sz="2200">
                <a:solidFill>
                  <a:srgbClr val="141313"/>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Subtitle 2"/>
          <p:cNvSpPr>
            <a:spLocks noGrp="1"/>
          </p:cNvSpPr>
          <p:nvPr>
            <p:ph type="subTitle" idx="1" hasCustomPrompt="1"/>
          </p:nvPr>
        </p:nvSpPr>
        <p:spPr>
          <a:xfrm>
            <a:off x="515938" y="2799580"/>
            <a:ext cx="5732462" cy="508000"/>
          </a:xfrm>
          <a:prstGeom prst="rect">
            <a:avLst/>
          </a:prstGeom>
        </p:spPr>
        <p:txBody>
          <a:bodyPr>
            <a:noAutofit/>
          </a:bodyPr>
          <a:lstStyle>
            <a:lvl1pPr marL="0" indent="0" algn="l">
              <a:buNone/>
              <a:defRPr sz="2200" b="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74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9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503238" y="548065"/>
            <a:ext cx="12064924" cy="157480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2185981"/>
            <a:ext cx="3095942" cy="927100"/>
          </a:xfrm>
          <a:prstGeom prst="rect">
            <a:avLst/>
          </a:prstGeom>
        </p:spPr>
        <p:txBody>
          <a:bodyPr>
            <a:noAutofit/>
          </a:bodyPr>
          <a:lstStyle>
            <a:lvl1pPr marL="0" indent="0">
              <a:spcBef>
                <a:spcPts val="0"/>
              </a:spcBef>
              <a:spcAft>
                <a:spcPts val="600"/>
              </a:spcAft>
              <a:buFontTx/>
              <a:buNone/>
              <a:defRPr sz="2200" b="1">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515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356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185980"/>
            <a:ext cx="10121900" cy="6604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5" hasCustomPrompt="1"/>
          </p:nvPr>
        </p:nvSpPr>
        <p:spPr>
          <a:xfrm>
            <a:off x="593697" y="31130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2" name="Text Placeholder 21"/>
          <p:cNvSpPr>
            <a:spLocks noGrp="1"/>
          </p:cNvSpPr>
          <p:nvPr>
            <p:ph type="body" sz="quarter" idx="16" hasCustomPrompt="1"/>
          </p:nvPr>
        </p:nvSpPr>
        <p:spPr>
          <a:xfrm>
            <a:off x="3932238" y="3113080"/>
            <a:ext cx="101219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3" name="Text Placeholder 18"/>
          <p:cNvSpPr>
            <a:spLocks noGrp="1"/>
          </p:cNvSpPr>
          <p:nvPr>
            <p:ph type="body" sz="quarter" idx="17" hasCustomPrompt="1"/>
          </p:nvPr>
        </p:nvSpPr>
        <p:spPr>
          <a:xfrm>
            <a:off x="593697" y="4332280"/>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4" name="Text Placeholder 21"/>
          <p:cNvSpPr>
            <a:spLocks noGrp="1"/>
          </p:cNvSpPr>
          <p:nvPr>
            <p:ph type="body" sz="quarter" idx="18" hasCustomPrompt="1"/>
          </p:nvPr>
        </p:nvSpPr>
        <p:spPr>
          <a:xfrm>
            <a:off x="3944938" y="4332280"/>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
        <p:nvSpPr>
          <p:cNvPr id="25" name="Text Placeholder 18"/>
          <p:cNvSpPr>
            <a:spLocks noGrp="1"/>
          </p:cNvSpPr>
          <p:nvPr>
            <p:ph type="body" sz="quarter" idx="19" hasCustomPrompt="1"/>
          </p:nvPr>
        </p:nvSpPr>
        <p:spPr>
          <a:xfrm>
            <a:off x="593697" y="5546401"/>
            <a:ext cx="3200400" cy="1066800"/>
          </a:xfrm>
          <a:prstGeom prst="rect">
            <a:avLst/>
          </a:prstGeom>
          <a:solidFill>
            <a:srgbClr val="284563"/>
          </a:solidFill>
          <a:ln>
            <a:noFill/>
          </a:ln>
        </p:spPr>
        <p:txBody>
          <a:bodyPr vert="horz" tIns="91440"/>
          <a:lstStyle>
            <a:lvl1pPr marL="114300" indent="0">
              <a:buFontTx/>
              <a:buNone/>
              <a:defRPr sz="2000">
                <a:solidFill>
                  <a:srgbClr val="FFFFFE"/>
                </a:solidFill>
              </a:defRPr>
            </a:lvl1pPr>
            <a:lvl2pPr>
              <a:buFontTx/>
              <a:buNone/>
              <a:defRPr sz="1800">
                <a:solidFill>
                  <a:srgbClr val="FFFFFE"/>
                </a:solidFill>
              </a:defRPr>
            </a:lvl2pPr>
            <a:lvl3pPr>
              <a:buFontTx/>
              <a:buNone/>
              <a:defRPr sz="1800">
                <a:solidFill>
                  <a:srgbClr val="FFFFFE"/>
                </a:solidFill>
              </a:defRPr>
            </a:lvl3pPr>
            <a:lvl4pPr>
              <a:buFontTx/>
              <a:buNone/>
              <a:defRPr sz="1800">
                <a:solidFill>
                  <a:srgbClr val="FFFFFE"/>
                </a:solidFill>
              </a:defRPr>
            </a:lvl4pPr>
            <a:lvl5pPr>
              <a:buFontTx/>
              <a:buNone/>
              <a:defRPr sz="1800">
                <a:solidFill>
                  <a:srgbClr val="FFFFFE"/>
                </a:solidFill>
              </a:defRPr>
            </a:lvl5pPr>
          </a:lstStyle>
          <a:p>
            <a:pPr lvl="0"/>
            <a:r>
              <a:rPr lang="en-US" dirty="0"/>
              <a:t>Click to edit master text styles</a:t>
            </a:r>
          </a:p>
        </p:txBody>
      </p:sp>
      <p:sp>
        <p:nvSpPr>
          <p:cNvPr id="26" name="Text Placeholder 21"/>
          <p:cNvSpPr>
            <a:spLocks noGrp="1"/>
          </p:cNvSpPr>
          <p:nvPr>
            <p:ph type="body" sz="quarter" idx="20" hasCustomPrompt="1"/>
          </p:nvPr>
        </p:nvSpPr>
        <p:spPr>
          <a:xfrm>
            <a:off x="3944938" y="5546401"/>
            <a:ext cx="10109200" cy="1066800"/>
          </a:xfrm>
          <a:prstGeom prst="rect">
            <a:avLst/>
          </a:prstGeom>
        </p:spPr>
        <p:txBody>
          <a:bodyPr vert="horz"/>
          <a:lstStyle>
            <a:lvl1pPr marL="177800" indent="-177800">
              <a:defRPr sz="2000">
                <a:solidFill>
                  <a:srgbClr val="141313"/>
                </a:solidFill>
              </a:defRPr>
            </a:lvl1pPr>
            <a:lvl2pPr>
              <a:defRPr sz="2000">
                <a:solidFill>
                  <a:srgbClr val="141313"/>
                </a:solidFill>
              </a:defRPr>
            </a:lvl2pPr>
            <a:lvl3pPr>
              <a:defRPr sz="2000">
                <a:solidFill>
                  <a:srgbClr val="141313"/>
                </a:solidFill>
              </a:defRPr>
            </a:lvl3pPr>
            <a:lvl4pPr>
              <a:defRPr sz="2000">
                <a:solidFill>
                  <a:srgbClr val="141313"/>
                </a:solidFill>
              </a:defRPr>
            </a:lvl4pPr>
            <a:lvl5pPr>
              <a:defRPr sz="2000">
                <a:solidFill>
                  <a:srgbClr val="141313"/>
                </a:solidFill>
              </a:defRPr>
            </a:lvl5pPr>
          </a:lstStyle>
          <a:p>
            <a:pPr lvl="0"/>
            <a:r>
              <a:rPr lang="en-US" dirty="0"/>
              <a:t>Click to edit master text styles</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ontent_PhotoLeft">
    <p:spTree>
      <p:nvGrpSpPr>
        <p:cNvPr id="1" name=""/>
        <p:cNvGrpSpPr/>
        <p:nvPr/>
      </p:nvGrpSpPr>
      <p:grpSpPr>
        <a:xfrm>
          <a:off x="0" y="0"/>
          <a:ext cx="0" cy="0"/>
          <a:chOff x="0" y="0"/>
          <a:chExt cx="0" cy="0"/>
        </a:xfrm>
      </p:grpSpPr>
      <p:sp>
        <p:nvSpPr>
          <p:cNvPr id="14" name="Rectangle 13"/>
          <p:cNvSpPr/>
          <p:nvPr userDrawn="1"/>
        </p:nvSpPr>
        <p:spPr>
          <a:xfrm>
            <a:off x="4008437" y="2130424"/>
            <a:ext cx="10034716" cy="528637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18802"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8432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4110038" y="2185740"/>
            <a:ext cx="8120062" cy="660400"/>
          </a:xfrm>
          <a:prstGeom prst="rect">
            <a:avLst/>
          </a:prstGeom>
        </p:spPr>
        <p:txBody>
          <a:bodyPr vert="horz"/>
          <a:lstStyle>
            <a:lvl1pPr marL="0" indent="0">
              <a:buFontTx/>
              <a:buNone/>
              <a:defRPr sz="2200" b="1">
                <a:solidFill>
                  <a:srgbClr val="FFFFFE"/>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0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41084" cy="1581588"/>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4492748" cy="4102100"/>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4487668"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flipV="1">
            <a:off x="604842" y="2130424"/>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5052956" y="2185740"/>
            <a:ext cx="4459032" cy="889000"/>
          </a:xfrm>
          <a:prstGeom prst="rect">
            <a:avLst/>
          </a:prstGeom>
        </p:spPr>
        <p:txBody>
          <a:bodyPr vert="horz"/>
          <a:lstStyle>
            <a:lvl1pPr marL="0" indent="0">
              <a:buFontTx/>
              <a:buNone/>
              <a:defRPr sz="2200" b="1">
                <a:solidFill>
                  <a:schemeClr val="accent1"/>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3" name="Text Placeholder 22"/>
          <p:cNvSpPr>
            <a:spLocks noGrp="1"/>
          </p:cNvSpPr>
          <p:nvPr>
            <p:ph type="body" sz="quarter" idx="15" hasCustomPrompt="1"/>
          </p:nvPr>
        </p:nvSpPr>
        <p:spPr>
          <a:xfrm>
            <a:off x="9578834" y="2185740"/>
            <a:ext cx="4475304" cy="889000"/>
          </a:xfrm>
          <a:prstGeom prst="rect">
            <a:avLst/>
          </a:prstGeom>
        </p:spPr>
        <p:txBody>
          <a:bodyPr vert="horz"/>
          <a:lstStyle>
            <a:lvl1pPr marL="0" indent="0">
              <a:buFontTx/>
              <a:buNone/>
              <a:defRPr sz="2200" b="1">
                <a:solidFill>
                  <a:schemeClr val="accent4"/>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7" name="Text Placeholder 26"/>
          <p:cNvSpPr>
            <a:spLocks noGrp="1"/>
          </p:cNvSpPr>
          <p:nvPr>
            <p:ph type="body" sz="quarter" idx="16" hasCustomPrompt="1"/>
          </p:nvPr>
        </p:nvSpPr>
        <p:spPr>
          <a:xfrm>
            <a:off x="5052956" y="3074740"/>
            <a:ext cx="4459032"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29" name="Text Placeholder 28"/>
          <p:cNvSpPr>
            <a:spLocks noGrp="1"/>
          </p:cNvSpPr>
          <p:nvPr>
            <p:ph type="body" sz="quarter" idx="17" hasCustomPrompt="1"/>
          </p:nvPr>
        </p:nvSpPr>
        <p:spPr>
          <a:xfrm>
            <a:off x="9578832" y="3074740"/>
            <a:ext cx="4475305" cy="4102100"/>
          </a:xfrm>
          <a:prstGeom prst="rect">
            <a:avLst/>
          </a:prstGeom>
        </p:spPr>
        <p:txBody>
          <a:bodyPr vert="horz"/>
          <a:lstStyle>
            <a:lvl1pPr marL="0" indent="0">
              <a:buFontTx/>
              <a:buNone/>
              <a:defRPr sz="2200">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cxnSp>
        <p:nvCxnSpPr>
          <p:cNvPr id="17" name="Straight Connector 16"/>
          <p:cNvCxnSpPr/>
          <p:nvPr userDrawn="1"/>
        </p:nvCxnSpPr>
        <p:spPr>
          <a:xfrm flipV="1">
            <a:off x="5151324" y="2128836"/>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9693474" y="2127248"/>
            <a:ext cx="4360664"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4764"/>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3074740"/>
            <a:ext cx="3319780" cy="3230879"/>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3314700"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31877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4008438" y="2130424"/>
            <a:ext cx="10045700"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4" hasCustomPrompt="1"/>
          </p:nvPr>
        </p:nvSpPr>
        <p:spPr>
          <a:xfrm>
            <a:off x="393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6" name="Text Placeholder 15"/>
          <p:cNvSpPr>
            <a:spLocks noGrp="1"/>
          </p:cNvSpPr>
          <p:nvPr>
            <p:ph type="body" sz="quarter" idx="15" hasCustomPrompt="1"/>
          </p:nvPr>
        </p:nvSpPr>
        <p:spPr>
          <a:xfrm>
            <a:off x="647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a:solidFill>
                  <a:srgbClr val="141313"/>
                </a:solidFill>
              </a:defRPr>
            </a:lvl2pPr>
            <a:lvl3pPr marL="0" indent="0">
              <a:buFontTx/>
              <a:buNone/>
              <a:defRPr sz="2200">
                <a:solidFill>
                  <a:srgbClr val="141313"/>
                </a:solidFill>
              </a:defRPr>
            </a:lvl3pPr>
            <a:lvl4pPr marL="0" indent="0">
              <a:buFontTx/>
              <a:buNone/>
              <a:defRPr sz="2200">
                <a:solidFill>
                  <a:srgbClr val="141313"/>
                </a:solidFill>
              </a:defRPr>
            </a:lvl4pPr>
            <a:lvl5pPr marL="0" indent="0">
              <a:buFontTx/>
              <a:buNone/>
              <a:defRPr sz="2200">
                <a:solidFill>
                  <a:srgbClr val="141313"/>
                </a:solidFill>
              </a:defRPr>
            </a:lvl5pPr>
          </a:lstStyle>
          <a:p>
            <a:pPr lvl="0"/>
            <a:r>
              <a:rPr lang="en-US" dirty="0"/>
              <a:t>Click to edit master text styles</a:t>
            </a:r>
          </a:p>
        </p:txBody>
      </p:sp>
      <p:sp>
        <p:nvSpPr>
          <p:cNvPr id="19" name="Text Placeholder 18"/>
          <p:cNvSpPr>
            <a:spLocks noGrp="1"/>
          </p:cNvSpPr>
          <p:nvPr>
            <p:ph type="body" sz="quarter" idx="16" hasCustomPrompt="1"/>
          </p:nvPr>
        </p:nvSpPr>
        <p:spPr>
          <a:xfrm>
            <a:off x="9012238" y="2241440"/>
            <a:ext cx="2540000"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
        <p:nvSpPr>
          <p:cNvPr id="22" name="Text Placeholder 21"/>
          <p:cNvSpPr>
            <a:spLocks noGrp="1"/>
          </p:cNvSpPr>
          <p:nvPr>
            <p:ph type="body" sz="quarter" idx="17" hasCustomPrompt="1"/>
          </p:nvPr>
        </p:nvSpPr>
        <p:spPr>
          <a:xfrm>
            <a:off x="11552238" y="2241440"/>
            <a:ext cx="2626042" cy="1270000"/>
          </a:xfrm>
          <a:prstGeom prst="rect">
            <a:avLst/>
          </a:prstGeom>
        </p:spPr>
        <p:txBody>
          <a:bodyPr vert="horz"/>
          <a:lstStyle>
            <a:lvl1pPr marL="0" indent="0">
              <a:buFontTx/>
              <a:buNone/>
              <a:defRPr sz="1800" b="1">
                <a:solidFill>
                  <a:srgbClr val="141313"/>
                </a:solidFill>
              </a:defRPr>
            </a:lvl1pPr>
            <a:lvl2pPr marL="0" indent="0">
              <a:buFontTx/>
              <a:buNone/>
              <a:defRPr sz="2200" b="1">
                <a:solidFill>
                  <a:srgbClr val="141313"/>
                </a:solidFill>
              </a:defRPr>
            </a:lvl2pPr>
            <a:lvl3pPr marL="0" indent="0">
              <a:buFontTx/>
              <a:buNone/>
              <a:defRPr sz="2200" b="1">
                <a:solidFill>
                  <a:srgbClr val="141313"/>
                </a:solidFill>
              </a:defRPr>
            </a:lvl3pPr>
            <a:lvl4pPr marL="0" indent="0">
              <a:buFontTx/>
              <a:buNone/>
              <a:defRPr sz="2200" b="1">
                <a:solidFill>
                  <a:srgbClr val="141313"/>
                </a:solidFill>
              </a:defRPr>
            </a:lvl4pPr>
            <a:lvl5pPr marL="0" indent="0">
              <a:buFontTx/>
              <a:buNone/>
              <a:defRPr sz="2200" b="1">
                <a:solidFill>
                  <a:srgbClr val="141313"/>
                </a:solidFill>
              </a:defRPr>
            </a:lvl5pPr>
          </a:lstStyle>
          <a:p>
            <a:pPr lvl="0"/>
            <a:r>
              <a:rPr lang="en-US" dirty="0"/>
              <a:t>Click to edit master text styles</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8_Content_PhotoLef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72" y="545660"/>
            <a:ext cx="12063365" cy="158635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0858" y="5786300"/>
            <a:ext cx="6697980" cy="1785621"/>
          </a:xfrm>
          <a:prstGeom prst="rect">
            <a:avLst/>
          </a:prstGeom>
        </p:spPr>
        <p:txBody>
          <a:bodyPr>
            <a:noAutofit/>
          </a:bodyPr>
          <a:lstStyle>
            <a:lvl1pPr marL="0" indent="0">
              <a:spcBef>
                <a:spcPts val="0"/>
              </a:spcBef>
              <a:spcAft>
                <a:spcPts val="600"/>
              </a:spcAft>
              <a:buFontTx/>
              <a:buNone/>
              <a:defRPr sz="2200">
                <a:solidFill>
                  <a:srgbClr val="141313"/>
                </a:solidFill>
              </a:defRPr>
            </a:lvl1pPr>
            <a:lvl2pPr marL="520700" indent="-292100">
              <a:spcBef>
                <a:spcPts val="0"/>
              </a:spcBef>
              <a:spcAft>
                <a:spcPts val="600"/>
              </a:spcAft>
              <a:buFontTx/>
              <a:buNone/>
              <a:defRPr sz="2200">
                <a:solidFill>
                  <a:srgbClr val="141313"/>
                </a:solidFill>
              </a:defRPr>
            </a:lvl2pPr>
            <a:lvl3pPr marL="749300" indent="-228600">
              <a:spcBef>
                <a:spcPts val="0"/>
              </a:spcBef>
              <a:spcAft>
                <a:spcPts val="600"/>
              </a:spcAft>
              <a:buFontTx/>
              <a:buNone/>
              <a:defRPr sz="2200">
                <a:solidFill>
                  <a:srgbClr val="141313"/>
                </a:solidFill>
              </a:defRPr>
            </a:lvl3pPr>
            <a:lvl4pPr marL="1028700" indent="-279400">
              <a:spcBef>
                <a:spcPts val="0"/>
              </a:spcBef>
              <a:spcAft>
                <a:spcPts val="600"/>
              </a:spcAft>
              <a:buFontTx/>
              <a:buNone/>
              <a:defRPr sz="2200">
                <a:solidFill>
                  <a:srgbClr val="141313"/>
                </a:solidFill>
              </a:defRPr>
            </a:lvl4pPr>
            <a:lvl5pPr marL="1257300" indent="-228600">
              <a:spcBef>
                <a:spcPts val="0"/>
              </a:spcBef>
              <a:spcAft>
                <a:spcPts val="600"/>
              </a:spcAft>
              <a:buFontTx/>
              <a:buNone/>
              <a:defRPr sz="2200">
                <a:solidFill>
                  <a:srgbClr val="141313"/>
                </a:solidFill>
              </a:defRPr>
            </a:lvl5pPr>
          </a:lstStyle>
          <a:p>
            <a:pPr lvl="0"/>
            <a:r>
              <a:rPr lang="en-US" dirty="0"/>
              <a:t>Click to edit master text styles</a:t>
            </a:r>
          </a:p>
        </p:txBody>
      </p:sp>
      <p:sp>
        <p:nvSpPr>
          <p:cNvPr id="13" name="Subtitle 2"/>
          <p:cNvSpPr>
            <a:spLocks noGrp="1"/>
          </p:cNvSpPr>
          <p:nvPr>
            <p:ph type="subTitle" idx="1" hasCustomPrompt="1"/>
          </p:nvPr>
        </p:nvSpPr>
        <p:spPr>
          <a:xfrm>
            <a:off x="515938" y="2185740"/>
            <a:ext cx="13538201" cy="889000"/>
          </a:xfrm>
          <a:prstGeom prst="rect">
            <a:avLst/>
          </a:prstGeom>
        </p:spPr>
        <p:txBody>
          <a:bodyPr>
            <a:noAutofit/>
          </a:bodyPr>
          <a:lstStyle>
            <a:lvl1pPr marL="0" indent="0" algn="l">
              <a:buNone/>
              <a:defRPr sz="22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0" name="Straight Connector 9"/>
          <p:cNvCxnSpPr/>
          <p:nvPr userDrawn="1"/>
        </p:nvCxnSpPr>
        <p:spPr>
          <a:xfrm>
            <a:off x="604838" y="21320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userDrawn="1"/>
        </p:nvCxnSpPr>
        <p:spPr>
          <a:xfrm>
            <a:off x="592138" y="5727700"/>
            <a:ext cx="65786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Text Placeholder 25"/>
          <p:cNvSpPr>
            <a:spLocks noGrp="1"/>
          </p:cNvSpPr>
          <p:nvPr>
            <p:ph type="body" sz="quarter" idx="14" hasCustomPrompt="1"/>
          </p:nvPr>
        </p:nvSpPr>
        <p:spPr>
          <a:xfrm>
            <a:off x="7404101" y="5786300"/>
            <a:ext cx="6650038" cy="1765300"/>
          </a:xfrm>
          <a:prstGeom prst="rect">
            <a:avLst/>
          </a:prstGeom>
        </p:spPr>
        <p:txBody>
          <a:bodyPr vert="horz"/>
          <a:lstStyle>
            <a:lvl1pPr marL="177800" indent="-177800">
              <a:tabLst/>
              <a:defRPr sz="2200">
                <a:solidFill>
                  <a:srgbClr val="141313"/>
                </a:solidFill>
              </a:defRPr>
            </a:lvl1pPr>
            <a:lvl2pPr marL="457200" indent="-279400">
              <a:defRPr sz="2200">
                <a:solidFill>
                  <a:srgbClr val="141313"/>
                </a:solidFill>
              </a:defRPr>
            </a:lvl2pPr>
            <a:lvl3pPr>
              <a:defRPr sz="2200">
                <a:solidFill>
                  <a:srgbClr val="141313"/>
                </a:solidFill>
              </a:defRPr>
            </a:lvl3pPr>
            <a:lvl4pPr>
              <a:defRPr sz="2200">
                <a:solidFill>
                  <a:srgbClr val="141313"/>
                </a:solidFill>
              </a:defRPr>
            </a:lvl4pPr>
            <a:lvl5pPr>
              <a:defRPr sz="2200">
                <a:solidFill>
                  <a:srgbClr val="141313"/>
                </a:solidFill>
              </a:defRPr>
            </a:lvl5pPr>
          </a:lstStyle>
          <a:p>
            <a:pPr lvl="0"/>
            <a:r>
              <a:rPr lang="en-US" dirty="0"/>
              <a:t>Click to edit master text styles</a:t>
            </a:r>
          </a:p>
          <a:p>
            <a:pPr lvl="1"/>
            <a:r>
              <a:rPr lang="en-US" dirty="0"/>
              <a:t>Second level</a:t>
            </a:r>
          </a:p>
        </p:txBody>
      </p:sp>
      <p:cxnSp>
        <p:nvCxnSpPr>
          <p:cNvPr id="27" name="Straight Connector 26"/>
          <p:cNvCxnSpPr/>
          <p:nvPr userDrawn="1"/>
        </p:nvCxnSpPr>
        <p:spPr>
          <a:xfrm>
            <a:off x="7404100" y="5726112"/>
            <a:ext cx="6650038" cy="3176"/>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ackCover">
    <p:spTree>
      <p:nvGrpSpPr>
        <p:cNvPr id="1" name=""/>
        <p:cNvGrpSpPr/>
        <p:nvPr/>
      </p:nvGrpSpPr>
      <p:grpSpPr>
        <a:xfrm>
          <a:off x="0" y="0"/>
          <a:ext cx="0" cy="0"/>
          <a:chOff x="0" y="0"/>
          <a:chExt cx="0" cy="0"/>
        </a:xfrm>
      </p:grpSpPr>
      <p:pic>
        <p:nvPicPr>
          <p:cNvPr id="5" name="Picture 4" descr="conduent_logo_black.eps"/>
          <p:cNvPicPr>
            <a:picLocks noChangeAspect="1"/>
          </p:cNvPicPr>
          <p:nvPr userDrawn="1"/>
        </p:nvPicPr>
        <p:blipFill>
          <a:blip r:embed="rId2"/>
          <a:stretch>
            <a:fillRect/>
          </a:stretch>
        </p:blipFill>
        <p:spPr>
          <a:xfrm>
            <a:off x="4912307" y="3204604"/>
            <a:ext cx="4845910" cy="1249899"/>
          </a:xfrm>
          <a:prstGeom prst="rect">
            <a:avLst/>
          </a:prstGeom>
        </p:spPr>
      </p:pic>
      <p:sp>
        <p:nvSpPr>
          <p:cNvPr id="9" name="TextBox 8"/>
          <p:cNvSpPr txBox="1"/>
          <p:nvPr userDrawn="1"/>
        </p:nvSpPr>
        <p:spPr>
          <a:xfrm>
            <a:off x="2256415" y="7627621"/>
            <a:ext cx="10121900" cy="230832"/>
          </a:xfrm>
          <a:prstGeom prst="rect">
            <a:avLst/>
          </a:prstGeom>
          <a:noFill/>
        </p:spPr>
        <p:txBody>
          <a:bodyPr wrap="square" rtlCol="0">
            <a:spAutoFit/>
          </a:bodyPr>
          <a:lstStyle/>
          <a:p>
            <a:r>
              <a:rPr lang="en-US" sz="900" kern="1200" dirty="0">
                <a:solidFill>
                  <a:srgbClr val="141313"/>
                </a:solidFill>
                <a:latin typeface="+mn-lt"/>
                <a:ea typeface="+mn-ea"/>
                <a:cs typeface="+mn-cs"/>
              </a:rPr>
              <a:t>© 2017 Conduent Business Services, LLC. All rights reserved. Conduent and Conduent Agile Star are trademarks of Conduent Business Services, LLC in the United States and/or other countries.</a:t>
            </a:r>
            <a:endParaRPr lang="en-US" sz="900" dirty="0">
              <a:solidFill>
                <a:srgbClr val="141313"/>
              </a:solidFill>
              <a:latin typeface="Arial"/>
              <a:cs typeface="Arial"/>
            </a:endParaRPr>
          </a:p>
        </p:txBody>
      </p:sp>
      <p:sp>
        <p:nvSpPr>
          <p:cNvPr id="4" name="Rectangle 3"/>
          <p:cNvSpPr/>
          <p:nvPr userDrawn="1"/>
        </p:nvSpPr>
        <p:spPr>
          <a:xfrm>
            <a:off x="12432916" y="233938"/>
            <a:ext cx="1815918" cy="80207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E"/>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Option4">
    <p:spTree>
      <p:nvGrpSpPr>
        <p:cNvPr id="1" name=""/>
        <p:cNvGrpSpPr/>
        <p:nvPr/>
      </p:nvGrpSpPr>
      <p:grpSpPr>
        <a:xfrm>
          <a:off x="0" y="0"/>
          <a:ext cx="0" cy="0"/>
          <a:chOff x="0" y="0"/>
          <a:chExt cx="0" cy="0"/>
        </a:xfrm>
      </p:grpSpPr>
      <p:pic>
        <p:nvPicPr>
          <p:cNvPr id="10" name="Picture 9" descr="cover_new_10.ai"/>
          <p:cNvPicPr>
            <a:picLocks noChangeAspect="1"/>
          </p:cNvPicPr>
          <p:nvPr userDrawn="1"/>
        </p:nvPicPr>
        <p:blipFill>
          <a:blip r:embed="rId2"/>
          <a:stretch>
            <a:fillRect/>
          </a:stretch>
        </p:blipFill>
        <p:spPr>
          <a:xfrm>
            <a:off x="0" y="0"/>
            <a:ext cx="14630400" cy="8229600"/>
          </a:xfrm>
          <a:prstGeom prst="rect">
            <a:avLst/>
          </a:prstGeom>
        </p:spPr>
      </p:pic>
      <p:sp>
        <p:nvSpPr>
          <p:cNvPr id="20" name="Content Placeholder 17"/>
          <p:cNvSpPr>
            <a:spLocks noGrp="1"/>
          </p:cNvSpPr>
          <p:nvPr>
            <p:ph sz="quarter" idx="15" hasCustomPrompt="1"/>
          </p:nvPr>
        </p:nvSpPr>
        <p:spPr>
          <a:xfrm>
            <a:off x="5057141" y="2819400"/>
            <a:ext cx="5720080" cy="723900"/>
          </a:xfrm>
          <a:prstGeom prst="rect">
            <a:avLst/>
          </a:prstGeom>
        </p:spPr>
        <p:txBody>
          <a:bodyPr anchor="t">
            <a:noAutofit/>
          </a:bodyPr>
          <a:lstStyle>
            <a:lvl1pPr marL="228600" indent="-228600">
              <a:spcBef>
                <a:spcPts val="0"/>
              </a:spcBef>
              <a:spcAft>
                <a:spcPts val="400"/>
              </a:spcAft>
              <a:buFontTx/>
              <a:buNone/>
              <a:defRPr sz="2400" b="1">
                <a:solidFill>
                  <a:srgbClr val="141313"/>
                </a:solidFill>
              </a:defRPr>
            </a:lvl1pPr>
            <a:lvl2pPr marL="0" indent="0">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2" name="Title 11"/>
          <p:cNvSpPr>
            <a:spLocks noGrp="1"/>
          </p:cNvSpPr>
          <p:nvPr>
            <p:ph type="title" hasCustomPrompt="1"/>
          </p:nvPr>
        </p:nvSpPr>
        <p:spPr>
          <a:xfrm>
            <a:off x="5015865" y="3581400"/>
            <a:ext cx="576135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044440" y="5003800"/>
            <a:ext cx="5758180" cy="695960"/>
          </a:xfrm>
          <a:prstGeom prst="rect">
            <a:avLst/>
          </a:prstGeom>
        </p:spPr>
        <p:txBody>
          <a:bodyPr>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9" name="Content Placeholder 17"/>
          <p:cNvSpPr>
            <a:spLocks noGrp="1"/>
          </p:cNvSpPr>
          <p:nvPr>
            <p:ph sz="quarter" idx="14" hasCustomPrompt="1"/>
          </p:nvPr>
        </p:nvSpPr>
        <p:spPr>
          <a:xfrm>
            <a:off x="8607896" y="7170957"/>
            <a:ext cx="550536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5" name="Freeform 14"/>
          <p:cNvSpPr>
            <a:spLocks/>
          </p:cNvSpPr>
          <p:nvPr userDrawn="1"/>
        </p:nvSpPr>
        <p:spPr>
          <a:xfrm>
            <a:off x="5176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conduent_logo_black.eps"/>
          <p:cNvPicPr>
            <a:picLocks noChangeAspect="1"/>
          </p:cNvPicPr>
          <p:nvPr userDrawn="1"/>
        </p:nvPicPr>
        <p:blipFill>
          <a:blip r:embed="rId3"/>
          <a:stretch>
            <a:fillRect/>
          </a:stretch>
        </p:blipFill>
        <p:spPr>
          <a:xfrm>
            <a:off x="11809184" y="388401"/>
            <a:ext cx="2253909" cy="581348"/>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Free Blue-01.jpg"/>
          <p:cNvPicPr>
            <a:picLocks noChangeAspect="1"/>
          </p:cNvPicPr>
          <p:nvPr/>
        </p:nvPicPr>
        <p:blipFill>
          <a:blip r:embed="rId2" cstate="print"/>
          <a:srcRect/>
          <a:stretch>
            <a:fillRect/>
          </a:stretch>
        </p:blipFill>
        <p:spPr bwMode="auto">
          <a:xfrm>
            <a:off x="0" y="0"/>
            <a:ext cx="14630400" cy="8229600"/>
          </a:xfrm>
          <a:prstGeom prst="rect">
            <a:avLst/>
          </a:prstGeom>
          <a:noFill/>
          <a:ln w="9525">
            <a:noFill/>
            <a:miter lim="800000"/>
            <a:headEnd/>
            <a:tailEnd/>
          </a:ln>
        </p:spPr>
      </p:pic>
      <p:pic>
        <p:nvPicPr>
          <p:cNvPr id="5" name="Picture 10" descr="xer_3ln_r_rgb.png"/>
          <p:cNvPicPr>
            <a:picLocks noChangeAspect="1"/>
          </p:cNvPicPr>
          <p:nvPr/>
        </p:nvPicPr>
        <p:blipFill>
          <a:blip r:embed="rId3" cstate="print"/>
          <a:srcRect b="7101"/>
          <a:stretch>
            <a:fillRect/>
          </a:stretch>
        </p:blipFill>
        <p:spPr bwMode="auto">
          <a:xfrm>
            <a:off x="11407141" y="7275196"/>
            <a:ext cx="2926080" cy="897254"/>
          </a:xfrm>
          <a:prstGeom prst="rect">
            <a:avLst/>
          </a:prstGeom>
          <a:noFill/>
          <a:ln w="9525">
            <a:noFill/>
            <a:miter lim="800000"/>
            <a:headEnd/>
            <a:tailEnd/>
          </a:ln>
        </p:spPr>
      </p:pic>
      <p:sp>
        <p:nvSpPr>
          <p:cNvPr id="37890" name="Rectangle 2"/>
          <p:cNvSpPr>
            <a:spLocks noGrp="1" noChangeArrowheads="1"/>
          </p:cNvSpPr>
          <p:nvPr>
            <p:ph type="ctrTitle"/>
          </p:nvPr>
        </p:nvSpPr>
        <p:spPr>
          <a:xfrm>
            <a:off x="480061" y="327660"/>
            <a:ext cx="13662659" cy="1592580"/>
          </a:xfrm>
        </p:spPr>
        <p:txBody>
          <a:bodyPr bIns="0"/>
          <a:lstStyle>
            <a:lvl1pPr>
              <a:lnSpc>
                <a:spcPct val="80000"/>
              </a:lnSpc>
              <a:defRPr sz="7100"/>
            </a:lvl1pPr>
          </a:lstStyle>
          <a:p>
            <a:r>
              <a:rPr lang="en-US"/>
              <a:t>Click to edit Master title style</a:t>
            </a:r>
            <a:endParaRPr lang="en-US" dirty="0"/>
          </a:p>
        </p:txBody>
      </p:sp>
      <p:sp>
        <p:nvSpPr>
          <p:cNvPr id="37891" name="Rectangle 3"/>
          <p:cNvSpPr>
            <a:spLocks noGrp="1" noChangeArrowheads="1"/>
          </p:cNvSpPr>
          <p:nvPr>
            <p:ph type="subTitle" idx="1"/>
          </p:nvPr>
        </p:nvSpPr>
        <p:spPr>
          <a:xfrm>
            <a:off x="480061" y="1918336"/>
            <a:ext cx="13662659" cy="2827020"/>
          </a:xfrm>
        </p:spPr>
        <p:txBody>
          <a:bodyPr/>
          <a:lstStyle>
            <a:lvl1pPr>
              <a:defRPr sz="4600">
                <a:latin typeface="+mj-lt"/>
              </a:defRPr>
            </a:lvl1pPr>
          </a:lstStyle>
          <a:p>
            <a:r>
              <a:rPr lang="en-US"/>
              <a:t>Click to edit Master subtitle style</a:t>
            </a:r>
            <a:endParaRPr lang="en-US" dirty="0"/>
          </a:p>
        </p:txBody>
      </p:sp>
    </p:spTree>
    <p:extLst>
      <p:ext uri="{BB962C8B-B14F-4D97-AF65-F5344CB8AC3E}">
        <p14:creationId xmlns:p14="http://schemas.microsoft.com/office/powerpoint/2010/main" val="16519390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1"/>
          </p:nvPr>
        </p:nvSpPr>
        <p:spPr/>
        <p:txBody>
          <a:bodyPr/>
          <a:lstStyle>
            <a:lvl1pPr>
              <a:defRPr smtClean="0">
                <a:latin typeface="+mj-lt"/>
              </a:defRPr>
            </a:lvl1pPr>
          </a:lstStyle>
          <a:p>
            <a:r>
              <a:rPr lang="en-US" dirty="0"/>
              <a:t>1/09/2018</a:t>
            </a:r>
          </a:p>
        </p:txBody>
      </p:sp>
      <p:sp>
        <p:nvSpPr>
          <p:cNvPr id="6" name="Slide Number Placeholder 5"/>
          <p:cNvSpPr>
            <a:spLocks noGrp="1"/>
          </p:cNvSpPr>
          <p:nvPr>
            <p:ph type="sldNum" sz="quarter" idx="12"/>
          </p:nvPr>
        </p:nvSpPr>
        <p:spPr/>
        <p:txBody>
          <a:bodyPr/>
          <a:lstStyle>
            <a:lvl1pPr>
              <a:defRPr>
                <a:latin typeface="+mj-lt"/>
              </a:defRPr>
            </a:lvl1pPr>
          </a:lstStyle>
          <a:p>
            <a:fld id="{8A41CBAD-8075-49A9-90E5-C96FFCBEA61C}" type="slidenum">
              <a:rPr lang="en-US" smtClean="0"/>
              <a:pPr/>
              <a:t>‹#›</a:t>
            </a:fld>
            <a:endParaRPr lang="en-US" dirty="0"/>
          </a:p>
        </p:txBody>
      </p:sp>
    </p:spTree>
    <p:extLst>
      <p:ext uri="{BB962C8B-B14F-4D97-AF65-F5344CB8AC3E}">
        <p14:creationId xmlns:p14="http://schemas.microsoft.com/office/powerpoint/2010/main" val="13062483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7360" y="1718311"/>
            <a:ext cx="6729984" cy="5414010"/>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412736" y="1718311"/>
            <a:ext cx="6729984" cy="5414010"/>
          </a:xfrm>
        </p:spPr>
        <p:txBody>
          <a:bodyPr/>
          <a:lstStyle>
            <a:lvl1pPr>
              <a:defRPr sz="4000"/>
            </a:lvl1pPr>
            <a:lvl2pPr>
              <a:defRPr sz="3400"/>
            </a:lvl2pPr>
            <a:lvl3pPr>
              <a:defRPr sz="2900"/>
            </a:lvl3pPr>
            <a:lvl4pPr>
              <a:defRPr sz="2600"/>
            </a:lvl4pPr>
            <a:lvl5pPr>
              <a:defRPr sz="2600"/>
            </a:lvl5pPr>
            <a:lvl6pPr>
              <a:defRPr sz="2600"/>
            </a:lvl6pPr>
            <a:lvl7pPr>
              <a:defRPr sz="2600"/>
            </a:lvl7pPr>
            <a:lvl8pPr>
              <a:defRPr sz="2600"/>
            </a:lvl8pPr>
            <a:lvl9pPr>
              <a:defRPr sz="2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half" idx="11"/>
          </p:nvPr>
        </p:nvSpPr>
        <p:spPr/>
        <p:txBody>
          <a:bodyPr/>
          <a:lstStyle>
            <a:lvl1pPr>
              <a:defRPr smtClean="0"/>
            </a:lvl1pPr>
          </a:lstStyle>
          <a:p>
            <a:r>
              <a:rPr lang="en-US" dirty="0"/>
              <a:t>1/09/2018</a:t>
            </a:r>
          </a:p>
        </p:txBody>
      </p:sp>
      <p:sp>
        <p:nvSpPr>
          <p:cNvPr id="7" name="Slide Number Placeholder 5"/>
          <p:cNvSpPr>
            <a:spLocks noGrp="1"/>
          </p:cNvSpPr>
          <p:nvPr>
            <p:ph type="sldNum" sz="quarter" idx="12"/>
          </p:nvPr>
        </p:nvSpPr>
        <p:spPr/>
        <p:txBody>
          <a:bodyPr/>
          <a:lstStyle>
            <a:lvl1pPr>
              <a:defRPr/>
            </a:lvl1pPr>
          </a:lstStyle>
          <a:p>
            <a:fld id="{8A41CBAD-8075-49A9-90E5-C96FFCBEA61C}" type="slidenum">
              <a:rPr lang="en-US" smtClean="0"/>
              <a:pPr/>
              <a:t>‹#›</a:t>
            </a:fld>
            <a:endParaRPr lang="en-US" dirty="0"/>
          </a:p>
        </p:txBody>
      </p:sp>
    </p:spTree>
    <p:extLst>
      <p:ext uri="{BB962C8B-B14F-4D97-AF65-F5344CB8AC3E}">
        <p14:creationId xmlns:p14="http://schemas.microsoft.com/office/powerpoint/2010/main" val="23788190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1"/>
          </p:nvPr>
        </p:nvSpPr>
        <p:spPr/>
        <p:txBody>
          <a:bodyPr/>
          <a:lstStyle>
            <a:lvl1pPr>
              <a:defRPr smtClean="0"/>
            </a:lvl1pPr>
          </a:lstStyle>
          <a:p>
            <a:r>
              <a:rPr lang="en-US" dirty="0"/>
              <a:t>1/09/2018</a:t>
            </a:r>
          </a:p>
        </p:txBody>
      </p:sp>
      <p:sp>
        <p:nvSpPr>
          <p:cNvPr id="5" name="Slide Number Placeholder 5"/>
          <p:cNvSpPr>
            <a:spLocks noGrp="1"/>
          </p:cNvSpPr>
          <p:nvPr>
            <p:ph type="sldNum" sz="quarter" idx="12"/>
          </p:nvPr>
        </p:nvSpPr>
        <p:spPr/>
        <p:txBody>
          <a:bodyPr/>
          <a:lstStyle>
            <a:lvl1pPr>
              <a:defRPr/>
            </a:lvl1pPr>
          </a:lstStyle>
          <a:p>
            <a:fld id="{8A41CBAD-8075-49A9-90E5-C96FFCBEA61C}" type="slidenum">
              <a:rPr lang="en-US" smtClean="0"/>
              <a:pPr/>
              <a:t>‹#›</a:t>
            </a:fld>
            <a:endParaRPr lang="en-US" dirty="0"/>
          </a:p>
        </p:txBody>
      </p:sp>
    </p:spTree>
    <p:extLst>
      <p:ext uri="{BB962C8B-B14F-4D97-AF65-F5344CB8AC3E}">
        <p14:creationId xmlns:p14="http://schemas.microsoft.com/office/powerpoint/2010/main" val="42737926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3"/>
          <p:cNvSpPr>
            <a:spLocks noGrp="1"/>
          </p:cNvSpPr>
          <p:nvPr>
            <p:ph type="dt" sz="half" idx="11"/>
          </p:nvPr>
        </p:nvSpPr>
        <p:spPr/>
        <p:txBody>
          <a:bodyPr/>
          <a:lstStyle>
            <a:lvl1pPr>
              <a:defRPr smtClean="0"/>
            </a:lvl1pPr>
          </a:lstStyle>
          <a:p>
            <a:r>
              <a:rPr lang="en-US" dirty="0"/>
              <a:t>1/09/2018</a:t>
            </a:r>
          </a:p>
        </p:txBody>
      </p:sp>
      <p:sp>
        <p:nvSpPr>
          <p:cNvPr id="4" name="Slide Number Placeholder 5"/>
          <p:cNvSpPr>
            <a:spLocks noGrp="1"/>
          </p:cNvSpPr>
          <p:nvPr>
            <p:ph type="sldNum" sz="quarter" idx="12"/>
          </p:nvPr>
        </p:nvSpPr>
        <p:spPr/>
        <p:txBody>
          <a:bodyPr/>
          <a:lstStyle>
            <a:lvl1pPr>
              <a:defRPr/>
            </a:lvl1pPr>
          </a:lstStyle>
          <a:p>
            <a:fld id="{8A41CBAD-8075-49A9-90E5-C96FFCBEA61C}" type="slidenum">
              <a:rPr lang="en-US" smtClean="0"/>
              <a:pPr/>
              <a:t>‹#›</a:t>
            </a:fld>
            <a:endParaRPr lang="en-US" dirty="0"/>
          </a:p>
        </p:txBody>
      </p:sp>
    </p:spTree>
    <p:extLst>
      <p:ext uri="{BB962C8B-B14F-4D97-AF65-F5344CB8AC3E}">
        <p14:creationId xmlns:p14="http://schemas.microsoft.com/office/powerpoint/2010/main" val="10937500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2323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Custom Layout">
    <p:spTree>
      <p:nvGrpSpPr>
        <p:cNvPr id="1" name=""/>
        <p:cNvGrpSpPr/>
        <p:nvPr/>
      </p:nvGrpSpPr>
      <p:grpSpPr>
        <a:xfrm>
          <a:off x="0" y="0"/>
          <a:ext cx="0" cy="0"/>
          <a:chOff x="0" y="0"/>
          <a:chExt cx="0" cy="0"/>
        </a:xfrm>
      </p:grpSpPr>
      <p:pic>
        <p:nvPicPr>
          <p:cNvPr id="2" name="Picture 9" descr="xer_3ln_r_rgb 300.jpg"/>
          <p:cNvPicPr>
            <a:picLocks noChangeAspect="1"/>
          </p:cNvPicPr>
          <p:nvPr/>
        </p:nvPicPr>
        <p:blipFill>
          <a:blip r:embed="rId2" cstate="print"/>
          <a:srcRect/>
          <a:stretch>
            <a:fillRect/>
          </a:stretch>
        </p:blipFill>
        <p:spPr bwMode="auto">
          <a:xfrm>
            <a:off x="4061462" y="3040380"/>
            <a:ext cx="6507480" cy="2148840"/>
          </a:xfrm>
          <a:prstGeom prst="rect">
            <a:avLst/>
          </a:prstGeom>
          <a:noFill/>
          <a:ln w="9525">
            <a:noFill/>
            <a:miter lim="800000"/>
            <a:headEnd/>
            <a:tailEnd/>
          </a:ln>
        </p:spPr>
      </p:pic>
    </p:spTree>
    <p:extLst>
      <p:ext uri="{BB962C8B-B14F-4D97-AF65-F5344CB8AC3E}">
        <p14:creationId xmlns:p14="http://schemas.microsoft.com/office/powerpoint/2010/main" val="38586253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cSld name="2_Custom Layout">
    <p:spTree>
      <p:nvGrpSpPr>
        <p:cNvPr id="1" name=""/>
        <p:cNvGrpSpPr/>
        <p:nvPr/>
      </p:nvGrpSpPr>
      <p:grpSpPr>
        <a:xfrm>
          <a:off x="0" y="0"/>
          <a:ext cx="0" cy="0"/>
          <a:chOff x="0" y="0"/>
          <a:chExt cx="0" cy="0"/>
        </a:xfrm>
      </p:grpSpPr>
      <p:pic>
        <p:nvPicPr>
          <p:cNvPr id="2" name="Picture 9" descr="xer_3ln_r_rgb 300.jpg"/>
          <p:cNvPicPr>
            <a:picLocks noChangeAspect="1"/>
          </p:cNvPicPr>
          <p:nvPr/>
        </p:nvPicPr>
        <p:blipFill>
          <a:blip r:embed="rId2" cstate="print"/>
          <a:srcRect/>
          <a:stretch>
            <a:fillRect/>
          </a:stretch>
        </p:blipFill>
        <p:spPr bwMode="auto">
          <a:xfrm>
            <a:off x="4061462" y="3040380"/>
            <a:ext cx="6507480" cy="2148840"/>
          </a:xfrm>
          <a:prstGeom prst="rect">
            <a:avLst/>
          </a:prstGeom>
          <a:noFill/>
          <a:ln w="9525">
            <a:noFill/>
            <a:miter lim="800000"/>
            <a:headEnd/>
            <a:tailEnd/>
          </a:ln>
        </p:spPr>
      </p:pic>
    </p:spTree>
    <p:extLst>
      <p:ext uri="{BB962C8B-B14F-4D97-AF65-F5344CB8AC3E}">
        <p14:creationId xmlns:p14="http://schemas.microsoft.com/office/powerpoint/2010/main" val="621386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_Option3">
    <p:spTree>
      <p:nvGrpSpPr>
        <p:cNvPr id="1" name=""/>
        <p:cNvGrpSpPr/>
        <p:nvPr/>
      </p:nvGrpSpPr>
      <p:grpSpPr>
        <a:xfrm>
          <a:off x="0" y="0"/>
          <a:ext cx="0" cy="0"/>
          <a:chOff x="0" y="0"/>
          <a:chExt cx="0" cy="0"/>
        </a:xfrm>
      </p:grpSpPr>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141313"/>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a:ln>
            <a:noFill/>
          </a:ln>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8" name="Freeform 7"/>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ver_Option3">
    <p:spTree>
      <p:nvGrpSpPr>
        <p:cNvPr id="1" name=""/>
        <p:cNvGrpSpPr/>
        <p:nvPr/>
      </p:nvGrpSpPr>
      <p:grpSpPr>
        <a:xfrm>
          <a:off x="0" y="0"/>
          <a:ext cx="0" cy="0"/>
          <a:chOff x="0" y="0"/>
          <a:chExt cx="0" cy="0"/>
        </a:xfrm>
      </p:grpSpPr>
      <p:sp>
        <p:nvSpPr>
          <p:cNvPr id="9" name="Rectangle 8"/>
          <p:cNvSpPr/>
          <p:nvPr userDrawn="1"/>
        </p:nvSpPr>
        <p:spPr>
          <a:xfrm>
            <a:off x="0" y="5486400"/>
            <a:ext cx="14630400" cy="27432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Content Placeholder 17"/>
          <p:cNvSpPr>
            <a:spLocks noGrp="1"/>
          </p:cNvSpPr>
          <p:nvPr>
            <p:ph sz="quarter" idx="14" hasCustomPrompt="1"/>
          </p:nvPr>
        </p:nvSpPr>
        <p:spPr>
          <a:xfrm>
            <a:off x="8854050" y="7170957"/>
            <a:ext cx="5303770" cy="723900"/>
          </a:xfrm>
          <a:prstGeom prst="rect">
            <a:avLst/>
          </a:prstGeom>
        </p:spPr>
        <p:txBody>
          <a:bodyPr anchor="t">
            <a:noAutofit/>
          </a:bodyPr>
          <a:lstStyle>
            <a:lvl1pPr marL="228600" indent="-228600" algn="r">
              <a:spcBef>
                <a:spcPts val="0"/>
              </a:spcBef>
              <a:spcAft>
                <a:spcPts val="400"/>
              </a:spcAft>
              <a:buFontTx/>
              <a:buNone/>
              <a:defRPr sz="1600" b="1">
                <a:solidFill>
                  <a:srgbClr val="FFFFFE"/>
                </a:solidFill>
              </a:defRPr>
            </a:lvl1pPr>
            <a:lvl2pPr marL="0" indent="0" algn="r">
              <a:spcBef>
                <a:spcPts val="0"/>
              </a:spcBef>
              <a:spcAft>
                <a:spcPts val="400"/>
              </a:spcAft>
              <a:buFontTx/>
              <a:buNone/>
              <a:defRPr sz="1600" b="1">
                <a:solidFill>
                  <a:schemeClr val="bg1"/>
                </a:solidFill>
              </a:defRPr>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0" name="Picture Placeholder 9"/>
          <p:cNvSpPr>
            <a:spLocks noGrp="1"/>
          </p:cNvSpPr>
          <p:nvPr>
            <p:ph type="pic" sz="quarter" idx="13"/>
          </p:nvPr>
        </p:nvSpPr>
        <p:spPr>
          <a:xfrm>
            <a:off x="0" y="0"/>
            <a:ext cx="14630400" cy="5486400"/>
          </a:xfrm>
          <a:prstGeom prst="rect">
            <a:avLst/>
          </a:prstGeom>
          <a:solidFill>
            <a:srgbClr val="AAAFB9"/>
          </a:solidFill>
        </p:spPr>
        <p:txBody>
          <a:bodyPr>
            <a:normAutofit/>
          </a:bodyPr>
          <a:lstStyle>
            <a:lvl1pPr>
              <a:buFontTx/>
              <a:buNone/>
              <a:defRPr sz="1800">
                <a:solidFill>
                  <a:srgbClr val="7F7F7F"/>
                </a:solidFill>
              </a:defRPr>
            </a:lvl1pPr>
          </a:lstStyle>
          <a:p>
            <a:r>
              <a:rPr lang="en-US" dirty="0"/>
              <a:t>Click icon to add picture</a:t>
            </a:r>
          </a:p>
        </p:txBody>
      </p:sp>
      <p:pic>
        <p:nvPicPr>
          <p:cNvPr id="6" name="Picture 5" descr="conduent_logo.eps"/>
          <p:cNvPicPr>
            <a:picLocks noChangeAspect="1"/>
          </p:cNvPicPr>
          <p:nvPr userDrawn="1"/>
        </p:nvPicPr>
        <p:blipFill>
          <a:blip r:embed="rId2"/>
          <a:stretch>
            <a:fillRect/>
          </a:stretch>
        </p:blipFill>
        <p:spPr>
          <a:xfrm>
            <a:off x="11809184" y="382115"/>
            <a:ext cx="2227872" cy="574648"/>
          </a:xfrm>
          <a:prstGeom prst="rect">
            <a:avLst/>
          </a:prstGeom>
        </p:spPr>
      </p:pic>
      <p:sp>
        <p:nvSpPr>
          <p:cNvPr id="12" name="Title 11"/>
          <p:cNvSpPr>
            <a:spLocks noGrp="1"/>
          </p:cNvSpPr>
          <p:nvPr>
            <p:ph type="title" hasCustomPrompt="1"/>
          </p:nvPr>
        </p:nvSpPr>
        <p:spPr>
          <a:xfrm>
            <a:off x="515621" y="5232400"/>
            <a:ext cx="13576617" cy="1371600"/>
          </a:xfrm>
          <a:prstGeom prst="rect">
            <a:avLst/>
          </a:prstGeom>
        </p:spPr>
        <p:txBody>
          <a:bodyPr anchor="b">
            <a:noAutofit/>
          </a:bodyPr>
          <a:lstStyle>
            <a:lvl1pPr algn="l">
              <a:lnSpc>
                <a:spcPts val="5440"/>
              </a:lnSpc>
              <a:defRPr sz="5400">
                <a:solidFill>
                  <a:srgbClr val="FFFFFE"/>
                </a:solidFill>
              </a:defRPr>
            </a:lvl1pPr>
          </a:lstStyle>
          <a:p>
            <a:r>
              <a:rPr lang="en-US" dirty="0"/>
              <a:t>Click to edit master title style</a:t>
            </a:r>
          </a:p>
        </p:txBody>
      </p:sp>
      <p:sp>
        <p:nvSpPr>
          <p:cNvPr id="14" name="Subtitle 2"/>
          <p:cNvSpPr>
            <a:spLocks noGrp="1"/>
          </p:cNvSpPr>
          <p:nvPr>
            <p:ph type="subTitle" idx="1" hasCustomPrompt="1"/>
          </p:nvPr>
        </p:nvSpPr>
        <p:spPr>
          <a:xfrm>
            <a:off x="520700" y="6591300"/>
            <a:ext cx="8907780" cy="695960"/>
          </a:xfrm>
          <a:prstGeom prst="rect">
            <a:avLst/>
          </a:prstGeom>
        </p:spPr>
        <p:txBody>
          <a:bodyPr>
            <a:noAutofit/>
          </a:bodyPr>
          <a:lstStyle>
            <a:lvl1pPr marL="0" indent="0" algn="l">
              <a:buNone/>
              <a:defRPr sz="2600">
                <a:solidFill>
                  <a:srgbClr val="FFFFFE"/>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15" name="Freeform 14"/>
          <p:cNvSpPr>
            <a:spLocks/>
          </p:cNvSpPr>
          <p:nvPr userDrawn="1"/>
        </p:nvSpPr>
        <p:spPr>
          <a:xfrm>
            <a:off x="604838" y="548640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_Option1">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12" name="Title 11"/>
          <p:cNvSpPr>
            <a:spLocks noGrp="1"/>
          </p:cNvSpPr>
          <p:nvPr>
            <p:ph type="title" hasCustomPrompt="1"/>
          </p:nvPr>
        </p:nvSpPr>
        <p:spPr>
          <a:xfrm>
            <a:off x="507365" y="2882900"/>
            <a:ext cx="12103735" cy="1371600"/>
          </a:xfrm>
          <a:prstGeom prst="rect">
            <a:avLst/>
          </a:prstGeom>
        </p:spPr>
        <p:txBody>
          <a:bodyPr anchor="b">
            <a:noAutofit/>
          </a:bodyPr>
          <a:lstStyle>
            <a:lvl1pPr algn="l">
              <a:lnSpc>
                <a:spcPts val="5440"/>
              </a:lnSpc>
              <a:defRPr sz="5400">
                <a:solidFill>
                  <a:srgbClr val="141313"/>
                </a:solidFill>
              </a:defRPr>
            </a:lvl1pPr>
          </a:lstStyle>
          <a:p>
            <a:r>
              <a:rPr lang="en-US" dirty="0"/>
              <a:t>Click to edit master title style</a:t>
            </a:r>
          </a:p>
        </p:txBody>
      </p: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_Option2">
    <p:spTree>
      <p:nvGrpSpPr>
        <p:cNvPr id="1" name=""/>
        <p:cNvGrpSpPr/>
        <p:nvPr/>
      </p:nvGrpSpPr>
      <p:grpSpPr>
        <a:xfrm>
          <a:off x="0" y="0"/>
          <a:ext cx="0" cy="0"/>
          <a:chOff x="0" y="0"/>
          <a:chExt cx="0" cy="0"/>
        </a:xfrm>
      </p:grpSpPr>
      <p:sp>
        <p:nvSpPr>
          <p:cNvPr id="13" name="Rectangle 12"/>
          <p:cNvSpPr/>
          <p:nvPr userDrawn="1"/>
        </p:nvSpPr>
        <p:spPr>
          <a:xfrm>
            <a:off x="0" y="0"/>
            <a:ext cx="14630400" cy="8229600"/>
          </a:xfrm>
          <a:prstGeom prst="rect">
            <a:avLst/>
          </a:prstGeom>
          <a:solidFill>
            <a:srgbClr val="28456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Footer Placeholder 2"/>
          <p:cNvSpPr>
            <a:spLocks noGrp="1"/>
          </p:cNvSpPr>
          <p:nvPr>
            <p:ph type="ftr" sz="quarter" idx="11"/>
          </p:nvPr>
        </p:nvSpPr>
        <p:spPr/>
        <p:txBody>
          <a:bodyPr/>
          <a:lstStyle>
            <a:lvl1pPr>
              <a:defRPr>
                <a:solidFill>
                  <a:srgbClr val="FFFFFF"/>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FFFFFF"/>
                </a:solidFill>
              </a:defRPr>
            </a:lvl1pPr>
          </a:lstStyle>
          <a:p>
            <a:fld id="{CACB3E39-5571-0247-86B7-EF41C2ABA1DB}" type="slidenum">
              <a:rPr lang="en-US" smtClean="0"/>
              <a:pPr/>
              <a:t>‹#›</a:t>
            </a:fld>
            <a:endParaRPr lang="en-US" dirty="0"/>
          </a:p>
        </p:txBody>
      </p:sp>
      <p:sp>
        <p:nvSpPr>
          <p:cNvPr id="2" name="Date Placeholder 1"/>
          <p:cNvSpPr>
            <a:spLocks noGrp="1"/>
          </p:cNvSpPr>
          <p:nvPr>
            <p:ph type="dt" sz="half" idx="10"/>
          </p:nvPr>
        </p:nvSpPr>
        <p:spPr/>
        <p:txBody>
          <a:bodyPr/>
          <a:lstStyle>
            <a:lvl1pPr>
              <a:defRPr>
                <a:solidFill>
                  <a:srgbClr val="FFFFFF"/>
                </a:solidFill>
              </a:defRPr>
            </a:lvl1pPr>
          </a:lstStyle>
          <a:p>
            <a:r>
              <a:rPr lang="en-US" dirty="0"/>
              <a:t>1/09/2018</a:t>
            </a:r>
          </a:p>
        </p:txBody>
      </p:sp>
      <p:sp>
        <p:nvSpPr>
          <p:cNvPr id="12" name="Title 11"/>
          <p:cNvSpPr>
            <a:spLocks noGrp="1"/>
          </p:cNvSpPr>
          <p:nvPr>
            <p:ph type="title" hasCustomPrompt="1"/>
          </p:nvPr>
        </p:nvSpPr>
        <p:spPr>
          <a:xfrm>
            <a:off x="507365" y="1016000"/>
            <a:ext cx="12878435" cy="5562600"/>
          </a:xfrm>
          <a:prstGeom prst="rect">
            <a:avLst/>
          </a:prstGeom>
        </p:spPr>
        <p:txBody>
          <a:bodyPr anchor="ctr">
            <a:noAutofit/>
          </a:bodyPr>
          <a:lstStyle>
            <a:lvl1pPr algn="l">
              <a:lnSpc>
                <a:spcPts val="6540"/>
              </a:lnSpc>
              <a:defRPr sz="4800">
                <a:solidFill>
                  <a:srgbClr val="FFFFFF"/>
                </a:solidFill>
              </a:defRPr>
            </a:lvl1pPr>
          </a:lstStyle>
          <a:p>
            <a:r>
              <a:rPr lang="en-US" dirty="0"/>
              <a:t>Click to edit master title style</a:t>
            </a:r>
          </a:p>
        </p:txBody>
      </p:sp>
      <p:pic>
        <p:nvPicPr>
          <p:cNvPr id="8" name="Picture 7" descr="conduent_logo.eps"/>
          <p:cNvPicPr>
            <a:picLocks noChangeAspect="1"/>
          </p:cNvPicPr>
          <p:nvPr userDrawn="1"/>
        </p:nvPicPr>
        <p:blipFill>
          <a:blip r:embed="rId2"/>
          <a:stretch>
            <a:fillRect/>
          </a:stretch>
        </p:blipFill>
        <p:spPr>
          <a:xfrm>
            <a:off x="12533984" y="470214"/>
            <a:ext cx="1529109" cy="394414"/>
          </a:xfrm>
          <a:prstGeom prst="rect">
            <a:avLst/>
          </a:prstGeom>
        </p:spPr>
      </p:pic>
      <p:sp>
        <p:nvSpPr>
          <p:cNvPr id="9" name="Freeform 8"/>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299" y="546778"/>
            <a:ext cx="12038685" cy="1580320"/>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sp>
        <p:nvSpPr>
          <p:cNvPr id="18" name="Content Placeholder 17"/>
          <p:cNvSpPr>
            <a:spLocks noGrp="1"/>
          </p:cNvSpPr>
          <p:nvPr>
            <p:ph sz="quarter" idx="13" hasCustomPrompt="1"/>
          </p:nvPr>
        </p:nvSpPr>
        <p:spPr>
          <a:xfrm>
            <a:off x="515620"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8" name="Subtitle 2"/>
          <p:cNvSpPr>
            <a:spLocks noGrp="1"/>
          </p:cNvSpPr>
          <p:nvPr>
            <p:ph type="subTitle" idx="1" hasCustomPrompt="1"/>
          </p:nvPr>
        </p:nvSpPr>
        <p:spPr>
          <a:xfrm>
            <a:off x="520698" y="2127098"/>
            <a:ext cx="12013286" cy="1136892"/>
          </a:xfrm>
          <a:prstGeom prst="rect">
            <a:avLst/>
          </a:prstGeom>
        </p:spPr>
        <p:txBody>
          <a:bodyPr anchor="t">
            <a:noAutofit/>
          </a:bodyPr>
          <a:lstStyle>
            <a:lvl1pPr marL="0" indent="0" algn="l">
              <a:buNone/>
              <a:defRPr sz="2600" b="1">
                <a:solidFill>
                  <a:srgbClr val="141313"/>
                </a:solidFill>
              </a:defRPr>
            </a:lvl1pPr>
            <a:lvl2pPr marL="653110" indent="0" algn="ctr">
              <a:buNone/>
              <a:defRPr>
                <a:solidFill>
                  <a:schemeClr val="tx1">
                    <a:tint val="75000"/>
                  </a:schemeClr>
                </a:solidFill>
              </a:defRPr>
            </a:lvl2pPr>
            <a:lvl3pPr marL="1306220" indent="0" algn="ctr">
              <a:buNone/>
              <a:defRPr>
                <a:solidFill>
                  <a:schemeClr val="tx1">
                    <a:tint val="75000"/>
                  </a:schemeClr>
                </a:solidFill>
              </a:defRPr>
            </a:lvl3pPr>
            <a:lvl4pPr marL="1959331" indent="0" algn="ctr">
              <a:buNone/>
              <a:defRPr>
                <a:solidFill>
                  <a:schemeClr val="tx1">
                    <a:tint val="75000"/>
                  </a:schemeClr>
                </a:solidFill>
              </a:defRPr>
            </a:lvl4pPr>
            <a:lvl5pPr marL="2612441" indent="0" algn="ctr">
              <a:buNone/>
              <a:defRPr>
                <a:solidFill>
                  <a:schemeClr val="tx1">
                    <a:tint val="75000"/>
                  </a:schemeClr>
                </a:solidFill>
              </a:defRPr>
            </a:lvl5pPr>
            <a:lvl6pPr marL="3265551" indent="0" algn="ctr">
              <a:buNone/>
              <a:defRPr>
                <a:solidFill>
                  <a:schemeClr val="tx1">
                    <a:tint val="75000"/>
                  </a:schemeClr>
                </a:solidFill>
              </a:defRPr>
            </a:lvl6pPr>
            <a:lvl7pPr marL="3918661" indent="0" algn="ctr">
              <a:buNone/>
              <a:defRPr>
                <a:solidFill>
                  <a:schemeClr val="tx1">
                    <a:tint val="75000"/>
                  </a:schemeClr>
                </a:solidFill>
              </a:defRPr>
            </a:lvl7pPr>
            <a:lvl8pPr marL="4571771" indent="0" algn="ctr">
              <a:buNone/>
              <a:defRPr>
                <a:solidFill>
                  <a:schemeClr val="tx1">
                    <a:tint val="75000"/>
                  </a:schemeClr>
                </a:solidFill>
              </a:defRPr>
            </a:lvl8pPr>
            <a:lvl9pPr marL="5224882" indent="0" algn="ctr">
              <a:buNone/>
              <a:defRPr>
                <a:solidFill>
                  <a:schemeClr val="tx1">
                    <a:tint val="75000"/>
                  </a:schemeClr>
                </a:solidFill>
              </a:defRPr>
            </a:lvl9pPr>
          </a:lstStyle>
          <a:p>
            <a:r>
              <a:rPr lang="en-US" dirty="0"/>
              <a:t>Click to edit master subtitle style</a:t>
            </a:r>
          </a:p>
        </p:txBody>
      </p:sp>
      <p:sp>
        <p:nvSpPr>
          <p:cNvPr id="6" name="Text Placeholder 5"/>
          <p:cNvSpPr>
            <a:spLocks noGrp="1"/>
          </p:cNvSpPr>
          <p:nvPr>
            <p:ph type="body" sz="quarter" idx="16" hasCustomPrompt="1"/>
          </p:nvPr>
        </p:nvSpPr>
        <p:spPr>
          <a:xfrm>
            <a:off x="515938"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5" name="Content Placeholder 17"/>
          <p:cNvSpPr>
            <a:spLocks noGrp="1"/>
          </p:cNvSpPr>
          <p:nvPr>
            <p:ph sz="quarter" idx="17" hasCustomPrompt="1"/>
          </p:nvPr>
        </p:nvSpPr>
        <p:spPr>
          <a:xfrm>
            <a:off x="5194162"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17" name="Text Placeholder 5"/>
          <p:cNvSpPr>
            <a:spLocks noGrp="1"/>
          </p:cNvSpPr>
          <p:nvPr>
            <p:ph type="body" sz="quarter" idx="18" hasCustomPrompt="1"/>
          </p:nvPr>
        </p:nvSpPr>
        <p:spPr>
          <a:xfrm>
            <a:off x="5194480"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sp>
        <p:nvSpPr>
          <p:cNvPr id="19" name="Content Placeholder 17"/>
          <p:cNvSpPr>
            <a:spLocks noGrp="1"/>
          </p:cNvSpPr>
          <p:nvPr>
            <p:ph sz="quarter" idx="19" hasCustomPrompt="1"/>
          </p:nvPr>
        </p:nvSpPr>
        <p:spPr>
          <a:xfrm>
            <a:off x="9858335" y="3731442"/>
            <a:ext cx="4196080" cy="408919"/>
          </a:xfrm>
          <a:prstGeom prst="rect">
            <a:avLst/>
          </a:prstGeom>
        </p:spPr>
        <p:txBody>
          <a:bodyPr anchor="t">
            <a:noAutofit/>
          </a:bodyPr>
          <a:lstStyle>
            <a:lvl1pPr marL="0" indent="0" algn="l">
              <a:lnSpc>
                <a:spcPts val="1800"/>
              </a:lnSpc>
              <a:spcBef>
                <a:spcPts val="0"/>
              </a:spcBef>
              <a:spcAft>
                <a:spcPts val="600"/>
              </a:spcAft>
              <a:buFontTx/>
              <a:buNone/>
              <a:defRPr sz="1800" b="1">
                <a:solidFill>
                  <a:srgbClr val="141313"/>
                </a:solidFill>
              </a:defRPr>
            </a:lvl1pPr>
            <a:lvl2pPr marL="0" indent="0">
              <a:spcBef>
                <a:spcPts val="0"/>
              </a:spcBef>
              <a:spcAft>
                <a:spcPts val="600"/>
              </a:spcAft>
              <a:buFontTx/>
              <a:buNone/>
              <a:defRPr sz="1800"/>
            </a:lvl2pPr>
            <a:lvl3pPr marL="749300" indent="-228600">
              <a:spcBef>
                <a:spcPts val="0"/>
              </a:spcBef>
              <a:spcAft>
                <a:spcPts val="600"/>
              </a:spcAft>
              <a:buFontTx/>
              <a:buNone/>
              <a:defRPr sz="2200"/>
            </a:lvl3pPr>
            <a:lvl4pPr marL="1028700" indent="-279400">
              <a:spcBef>
                <a:spcPts val="0"/>
              </a:spcBef>
              <a:spcAft>
                <a:spcPts val="600"/>
              </a:spcAft>
              <a:buFontTx/>
              <a:buNone/>
              <a:defRPr sz="2200"/>
            </a:lvl4pPr>
            <a:lvl5pPr marL="1257300" indent="-228600">
              <a:spcBef>
                <a:spcPts val="0"/>
              </a:spcBef>
              <a:spcAft>
                <a:spcPts val="600"/>
              </a:spcAft>
              <a:buFontTx/>
              <a:buNone/>
              <a:defRPr sz="2200"/>
            </a:lvl5pPr>
          </a:lstStyle>
          <a:p>
            <a:pPr lvl="0"/>
            <a:r>
              <a:rPr lang="en-US" dirty="0"/>
              <a:t>Click to edit master text styles</a:t>
            </a:r>
          </a:p>
        </p:txBody>
      </p:sp>
      <p:sp>
        <p:nvSpPr>
          <p:cNvPr id="20" name="Text Placeholder 5"/>
          <p:cNvSpPr>
            <a:spLocks noGrp="1"/>
          </p:cNvSpPr>
          <p:nvPr>
            <p:ph type="body" sz="quarter" idx="20" hasCustomPrompt="1"/>
          </p:nvPr>
        </p:nvSpPr>
        <p:spPr>
          <a:xfrm>
            <a:off x="9858653" y="4073353"/>
            <a:ext cx="4195762" cy="2522488"/>
          </a:xfrm>
          <a:prstGeom prst="rect">
            <a:avLst/>
          </a:prstGeom>
        </p:spPr>
        <p:txBody>
          <a:bodyPr>
            <a:noAutofit/>
          </a:bodyPr>
          <a:lstStyle>
            <a:lvl1pPr marL="0" indent="0" algn="l">
              <a:lnSpc>
                <a:spcPct val="100000"/>
              </a:lnSpc>
              <a:spcBef>
                <a:spcPts val="0"/>
              </a:spcBef>
              <a:spcAft>
                <a:spcPts val="600"/>
              </a:spcAft>
              <a:buFontTx/>
              <a:buNone/>
              <a:defRPr sz="1800">
                <a:solidFill>
                  <a:srgbClr val="141313"/>
                </a:solidFill>
              </a:defRPr>
            </a:lvl1pPr>
            <a:lvl2pPr marL="653110" indent="0">
              <a:buFontTx/>
              <a:buNone/>
              <a:defRPr sz="1800"/>
            </a:lvl2pPr>
            <a:lvl3pPr marL="1306221" indent="0">
              <a:buFontTx/>
              <a:buNone/>
              <a:defRPr sz="1800"/>
            </a:lvl3pPr>
            <a:lvl4pPr marL="1959331" indent="0">
              <a:buFontTx/>
              <a:buNone/>
              <a:defRPr sz="1800"/>
            </a:lvl4pPr>
            <a:lvl5pPr marL="2612441" indent="0">
              <a:buFontTx/>
              <a:buNone/>
              <a:defRPr sz="1800"/>
            </a:lvl5pPr>
          </a:lstStyle>
          <a:p>
            <a:pPr lvl="0"/>
            <a:r>
              <a:rPr lang="en-US" dirty="0"/>
              <a:t>Click to edit master text styles</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cxnSp>
        <p:nvCxnSpPr>
          <p:cNvPr id="21" name="Straight Connector 20"/>
          <p:cNvCxnSpPr/>
          <p:nvPr userDrawn="1"/>
        </p:nvCxnSpPr>
        <p:spPr>
          <a:xfrm>
            <a:off x="592138" y="3563332"/>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a:off x="5283380" y="3561744"/>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userDrawn="1"/>
        </p:nvCxnSpPr>
        <p:spPr>
          <a:xfrm>
            <a:off x="9960253" y="3560156"/>
            <a:ext cx="4094162"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95300" y="431800"/>
            <a:ext cx="13581063" cy="1371600"/>
          </a:xfrm>
          <a:prstGeom prst="rect">
            <a:avLst/>
          </a:prstGeom>
        </p:spPr>
        <p:txBody>
          <a:bodyPr vert="horz"/>
          <a:lstStyle>
            <a:lvl1pPr algn="l">
              <a:defRPr sz="5400"/>
            </a:lvl1pPr>
          </a:lstStyle>
          <a:p>
            <a:r>
              <a:rPr lang="en-US" dirty="0"/>
              <a:t>Click to edit master title style</a:t>
            </a:r>
          </a:p>
        </p:txBody>
      </p:sp>
      <p:sp>
        <p:nvSpPr>
          <p:cNvPr id="3" name="Date Placeholder 2"/>
          <p:cNvSpPr>
            <a:spLocks noGrp="1"/>
          </p:cNvSpPr>
          <p:nvPr>
            <p:ph type="dt" sz="half" idx="10"/>
          </p:nvPr>
        </p:nvSpPr>
        <p:spPr/>
        <p:txBody>
          <a:bodyPr/>
          <a:lstStyle/>
          <a:p>
            <a:r>
              <a:rPr lang="en-US" dirty="0"/>
              <a:t>1/09/2018</a:t>
            </a:r>
          </a:p>
        </p:txBody>
      </p:sp>
      <p:sp>
        <p:nvSpPr>
          <p:cNvPr id="4" name="Footer Placeholder 3"/>
          <p:cNvSpPr>
            <a:spLocks noGrp="1"/>
          </p:cNvSpPr>
          <p:nvPr>
            <p:ph type="ftr" sz="quarter" idx="11"/>
          </p:nvPr>
        </p:nvSpPr>
        <p:spPr/>
        <p:txBody>
          <a:bodyPr/>
          <a:lstStyle/>
          <a:p>
            <a:r>
              <a:rPr lang="en-US" dirty="0"/>
              <a:t>Tab Runs/Cost Audit Reports</a:t>
            </a:r>
          </a:p>
        </p:txBody>
      </p:sp>
      <p:sp>
        <p:nvSpPr>
          <p:cNvPr id="5" name="Slide Number Placeholder 4"/>
          <p:cNvSpPr>
            <a:spLocks noGrp="1"/>
          </p:cNvSpPr>
          <p:nvPr>
            <p:ph type="sldNum" sz="quarter" idx="12"/>
          </p:nvPr>
        </p:nvSpPr>
        <p:spPr/>
        <p:txBody>
          <a:bodyPr/>
          <a:lstStyle/>
          <a:p>
            <a:fld id="{CACB3E39-5571-0247-86B7-EF41C2ABA1DB}" type="slidenum">
              <a:rPr lang="en-US" smtClean="0"/>
              <a:pPr/>
              <a:t>‹#›</a:t>
            </a:fld>
            <a:endParaRPr lang="en-US" dirty="0"/>
          </a:p>
        </p:txBody>
      </p:sp>
      <p:sp>
        <p:nvSpPr>
          <p:cNvPr id="6"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7" name="Straight Connector 6"/>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8" name="Freeform 7"/>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ntent_TextOption2">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rgbClr val="AAAFB9"/>
                </a:solidFill>
              </a:defRPr>
            </a:lvl1pPr>
          </a:lstStyle>
          <a:p>
            <a:r>
              <a:rPr lang="en-US" dirty="0"/>
              <a:t>1/09/2018</a:t>
            </a:r>
          </a:p>
        </p:txBody>
      </p:sp>
      <p:sp>
        <p:nvSpPr>
          <p:cNvPr id="3" name="Footer Placeholder 2"/>
          <p:cNvSpPr>
            <a:spLocks noGrp="1"/>
          </p:cNvSpPr>
          <p:nvPr>
            <p:ph type="ftr" sz="quarter" idx="11"/>
          </p:nvPr>
        </p:nvSpPr>
        <p:spPr/>
        <p:txBody>
          <a:bodyPr/>
          <a:lstStyle>
            <a:lvl1pPr>
              <a:defRPr>
                <a:solidFill>
                  <a:srgbClr val="AAAFB9"/>
                </a:solidFill>
              </a:defRPr>
            </a:lvl1pPr>
          </a:lstStyle>
          <a:p>
            <a:r>
              <a:rPr lang="en-US" dirty="0"/>
              <a:t>Tab Runs/Cost Audit Reports</a:t>
            </a:r>
          </a:p>
        </p:txBody>
      </p:sp>
      <p:sp>
        <p:nvSpPr>
          <p:cNvPr id="4" name="Slide Number Placeholder 3"/>
          <p:cNvSpPr>
            <a:spLocks noGrp="1"/>
          </p:cNvSpPr>
          <p:nvPr>
            <p:ph type="sldNum" sz="quarter" idx="12"/>
          </p:nvPr>
        </p:nvSpPr>
        <p:spPr/>
        <p:txBody>
          <a:bodyPr/>
          <a:lstStyle>
            <a:lvl1pPr>
              <a:defRPr>
                <a:solidFill>
                  <a:srgbClr val="AAAFB9"/>
                </a:solidFill>
              </a:defRPr>
            </a:lvl1pPr>
          </a:lstStyle>
          <a:p>
            <a:fld id="{CACB3E39-5571-0247-86B7-EF41C2ABA1DB}" type="slidenum">
              <a:rPr lang="en-US" smtClean="0"/>
              <a:pPr/>
              <a:t>‹#›</a:t>
            </a:fld>
            <a:endParaRPr lang="en-US" dirty="0"/>
          </a:p>
        </p:txBody>
      </p:sp>
      <p:sp>
        <p:nvSpPr>
          <p:cNvPr id="12" name="Title 11"/>
          <p:cNvSpPr>
            <a:spLocks noGrp="1"/>
          </p:cNvSpPr>
          <p:nvPr>
            <p:ph type="title" hasCustomPrompt="1"/>
          </p:nvPr>
        </p:nvSpPr>
        <p:spPr>
          <a:xfrm>
            <a:off x="495300" y="546778"/>
            <a:ext cx="12038684" cy="1536022"/>
          </a:xfrm>
          <a:prstGeom prst="rect">
            <a:avLst/>
          </a:prstGeom>
        </p:spPr>
        <p:txBody>
          <a:bodyPr anchor="t">
            <a:noAutofit/>
          </a:bodyPr>
          <a:lstStyle>
            <a:lvl1pPr algn="l">
              <a:lnSpc>
                <a:spcPts val="5440"/>
              </a:lnSpc>
              <a:defRPr sz="5400">
                <a:solidFill>
                  <a:srgbClr val="141313"/>
                </a:solidFill>
              </a:defRPr>
            </a:lvl1pPr>
          </a:lstStyle>
          <a:p>
            <a:r>
              <a:rPr lang="en-US" dirty="0"/>
              <a:t>Click to edit master title style</a:t>
            </a:r>
          </a:p>
        </p:txBody>
      </p:sp>
      <p:pic>
        <p:nvPicPr>
          <p:cNvPr id="14" name="Picture 13" descr="conduent_logo_black.eps"/>
          <p:cNvPicPr>
            <a:picLocks noChangeAspect="1"/>
          </p:cNvPicPr>
          <p:nvPr userDrawn="1"/>
        </p:nvPicPr>
        <p:blipFill>
          <a:blip r:embed="rId2"/>
          <a:stretch>
            <a:fillRect/>
          </a:stretch>
        </p:blipFill>
        <p:spPr>
          <a:xfrm>
            <a:off x="12533984" y="464601"/>
            <a:ext cx="1529109" cy="394401"/>
          </a:xfrm>
          <a:prstGeom prst="rect">
            <a:avLst/>
          </a:prstGeom>
        </p:spPr>
      </p:pic>
      <p:sp>
        <p:nvSpPr>
          <p:cNvPr id="26" name="Freeform 25"/>
          <p:cNvSpPr>
            <a:spLocks/>
          </p:cNvSpPr>
          <p:nvPr userDrawn="1"/>
        </p:nvSpPr>
        <p:spPr>
          <a:xfrm>
            <a:off x="604838" y="0"/>
            <a:ext cx="1770216" cy="84956"/>
          </a:xfrm>
          <a:custGeom>
            <a:avLst/>
            <a:gdLst>
              <a:gd name="connsiteX0" fmla="*/ 0 w 7620105"/>
              <a:gd name="connsiteY0" fmla="*/ 20159 h 483798"/>
              <a:gd name="connsiteX1" fmla="*/ 282226 w 7620105"/>
              <a:gd name="connsiteY1" fmla="*/ 483798 h 483798"/>
              <a:gd name="connsiteX2" fmla="*/ 7620105 w 7620105"/>
              <a:gd name="connsiteY2" fmla="*/ 463640 h 483798"/>
              <a:gd name="connsiteX3" fmla="*/ 7317720 w 7620105"/>
              <a:gd name="connsiteY3" fmla="*/ 0 h 483798"/>
              <a:gd name="connsiteX4" fmla="*/ 0 w 7620105"/>
              <a:gd name="connsiteY4" fmla="*/ 20159 h 483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20105" h="483798">
                <a:moveTo>
                  <a:pt x="0" y="20159"/>
                </a:moveTo>
                <a:lnTo>
                  <a:pt x="282226" y="483798"/>
                </a:lnTo>
                <a:lnTo>
                  <a:pt x="7620105" y="463640"/>
                </a:lnTo>
                <a:lnTo>
                  <a:pt x="7317720" y="0"/>
                </a:lnTo>
                <a:lnTo>
                  <a:pt x="0" y="20159"/>
                </a:lnTo>
                <a:close/>
              </a:path>
            </a:pathLst>
          </a:custGeom>
          <a:solidFill>
            <a:srgbClr val="FF87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Text Placeholder 8"/>
          <p:cNvSpPr>
            <a:spLocks noGrp="1"/>
          </p:cNvSpPr>
          <p:nvPr>
            <p:ph type="body" sz="quarter" idx="13" hasCustomPrompt="1"/>
          </p:nvPr>
        </p:nvSpPr>
        <p:spPr>
          <a:xfrm>
            <a:off x="520699" y="2082800"/>
            <a:ext cx="13542393" cy="4229100"/>
          </a:xfrm>
          <a:prstGeom prst="rect">
            <a:avLst/>
          </a:prstGeom>
        </p:spPr>
        <p:txBody>
          <a:bodyPr vert="horz"/>
          <a:lstStyle>
            <a:lvl1pPr marL="0" indent="0">
              <a:lnSpc>
                <a:spcPct val="150000"/>
              </a:lnSpc>
              <a:spcBef>
                <a:spcPts val="0"/>
              </a:spcBef>
              <a:spcAft>
                <a:spcPts val="2400"/>
              </a:spcAft>
              <a:buFontTx/>
              <a:buNone/>
              <a:defRPr sz="2000">
                <a:solidFill>
                  <a:srgbClr val="141313"/>
                </a:solidFill>
              </a:defRPr>
            </a:lvl1pPr>
            <a:lvl2pPr>
              <a:buFontTx/>
              <a:buNone/>
              <a:defRPr sz="2000">
                <a:solidFill>
                  <a:srgbClr val="141313"/>
                </a:solidFill>
              </a:defRPr>
            </a:lvl2pPr>
            <a:lvl3pPr>
              <a:buFontTx/>
              <a:buNone/>
              <a:defRPr sz="2000">
                <a:solidFill>
                  <a:srgbClr val="141313"/>
                </a:solidFill>
              </a:defRPr>
            </a:lvl3pPr>
            <a:lvl4pPr>
              <a:buFontTx/>
              <a:buNone/>
              <a:defRPr sz="2000">
                <a:solidFill>
                  <a:srgbClr val="141313"/>
                </a:solidFill>
              </a:defRPr>
            </a:lvl4pPr>
            <a:lvl5pPr>
              <a:buFontTx/>
              <a:buNone/>
              <a:defRPr sz="2000">
                <a:solidFill>
                  <a:srgbClr val="141313"/>
                </a:solidFill>
              </a:defRPr>
            </a:lvl5pPr>
          </a:lstStyle>
          <a:p>
            <a:pPr lvl="0"/>
            <a:r>
              <a:rPr lang="en-US" dirty="0"/>
              <a:t>Click to edit master text styles</a:t>
            </a:r>
          </a:p>
        </p:txBody>
      </p:sp>
      <p:cxnSp>
        <p:nvCxnSpPr>
          <p:cNvPr id="10" name="Straight Connector 9"/>
          <p:cNvCxnSpPr/>
          <p:nvPr userDrawn="1"/>
        </p:nvCxnSpPr>
        <p:spPr>
          <a:xfrm>
            <a:off x="604838" y="2144712"/>
            <a:ext cx="13449300" cy="1588"/>
          </a:xfrm>
          <a:prstGeom prst="line">
            <a:avLst/>
          </a:prstGeom>
          <a:ln w="12700" cap="flat" cmpd="sng" algn="ctr">
            <a:solidFill>
              <a:srgbClr val="FF8700"/>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4.png"/><Relationship Id="rId4" Type="http://schemas.openxmlformats.org/officeDocument/2006/relationships/slideLayout" Target="../slideLayouts/slideLayout2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Date Placeholder 3"/>
          <p:cNvSpPr>
            <a:spLocks noGrp="1"/>
          </p:cNvSpPr>
          <p:nvPr>
            <p:ph type="dt" sz="half" idx="2"/>
          </p:nvPr>
        </p:nvSpPr>
        <p:spPr>
          <a:xfrm>
            <a:off x="477520" y="7627621"/>
            <a:ext cx="138519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1/09/2018</a:t>
            </a:r>
          </a:p>
        </p:txBody>
      </p:sp>
      <p:sp>
        <p:nvSpPr>
          <p:cNvPr id="8" name="Footer Placeholder 4"/>
          <p:cNvSpPr>
            <a:spLocks noGrp="1"/>
          </p:cNvSpPr>
          <p:nvPr>
            <p:ph type="ftr" sz="quarter" idx="3"/>
          </p:nvPr>
        </p:nvSpPr>
        <p:spPr>
          <a:xfrm>
            <a:off x="1862715" y="7627621"/>
            <a:ext cx="7514965" cy="438150"/>
          </a:xfrm>
          <a:prstGeom prst="rect">
            <a:avLst/>
          </a:prstGeom>
        </p:spPr>
        <p:txBody>
          <a:bodyPr vert="horz" lIns="130622" tIns="65311" rIns="130622" bIns="65311" rtlCol="0" anchor="ctr"/>
          <a:lstStyle>
            <a:lvl1pPr algn="l">
              <a:defRPr sz="1000">
                <a:solidFill>
                  <a:srgbClr val="AAAFB9"/>
                </a:solidFill>
                <a:latin typeface="Arial"/>
                <a:cs typeface="Arial"/>
              </a:defRPr>
            </a:lvl1pPr>
          </a:lstStyle>
          <a:p>
            <a:r>
              <a:rPr lang="en-US" dirty="0"/>
              <a:t>Tab Runs/Cost Audit Reports</a:t>
            </a:r>
          </a:p>
        </p:txBody>
      </p:sp>
      <p:sp>
        <p:nvSpPr>
          <p:cNvPr id="9" name="Slide Number Placeholder 5"/>
          <p:cNvSpPr>
            <a:spLocks noGrp="1"/>
          </p:cNvSpPr>
          <p:nvPr>
            <p:ph type="sldNum" sz="quarter" idx="4"/>
          </p:nvPr>
        </p:nvSpPr>
        <p:spPr>
          <a:xfrm>
            <a:off x="10764520" y="7627621"/>
            <a:ext cx="3413760" cy="438150"/>
          </a:xfrm>
          <a:prstGeom prst="rect">
            <a:avLst/>
          </a:prstGeom>
        </p:spPr>
        <p:txBody>
          <a:bodyPr vert="horz" lIns="130622" tIns="65311" rIns="130622" bIns="65311" rtlCol="0" anchor="ctr"/>
          <a:lstStyle>
            <a:lvl1pPr algn="r">
              <a:defRPr sz="1000">
                <a:solidFill>
                  <a:srgbClr val="AAAFB9"/>
                </a:solidFill>
                <a:latin typeface="Arial"/>
                <a:cs typeface="Arial"/>
              </a:defRPr>
            </a:lvl1pPr>
          </a:lstStyle>
          <a:p>
            <a:fld id="{CACB3E39-5571-0247-86B7-EF41C2ABA1DB}" type="slidenum">
              <a:rPr lang="en-US" smtClean="0"/>
              <a:pPr/>
              <a:t>‹#›</a:t>
            </a:fld>
            <a:endParaRPr lang="en-US" dirty="0"/>
          </a:p>
        </p:txBody>
      </p:sp>
      <p:pic>
        <p:nvPicPr>
          <p:cNvPr id="10" name="Picture 9" descr="conduent_logo_black.eps"/>
          <p:cNvPicPr>
            <a:picLocks noChangeAspect="1"/>
          </p:cNvPicPr>
          <p:nvPr/>
        </p:nvPicPr>
        <p:blipFill>
          <a:blip r:embed="rId21"/>
          <a:stretch>
            <a:fillRect/>
          </a:stretch>
        </p:blipFill>
        <p:spPr>
          <a:xfrm>
            <a:off x="12533984" y="464601"/>
            <a:ext cx="1529109" cy="394401"/>
          </a:xfrm>
          <a:prstGeom prst="rect">
            <a:avLst/>
          </a:prstGeom>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69" r:id="rId8"/>
    <p:sldLayoutId id="2147483657" r:id="rId9"/>
    <p:sldLayoutId id="2147483658" r:id="rId10"/>
    <p:sldLayoutId id="2147483659" r:id="rId11"/>
    <p:sldLayoutId id="2147483660" r:id="rId12"/>
    <p:sldLayoutId id="2147483661" r:id="rId13"/>
    <p:sldLayoutId id="2147483662" r:id="rId14"/>
    <p:sldLayoutId id="2147483664" r:id="rId15"/>
    <p:sldLayoutId id="2147483668" r:id="rId16"/>
    <p:sldLayoutId id="2147483665" r:id="rId17"/>
    <p:sldLayoutId id="2147483666" r:id="rId18"/>
    <p:sldLayoutId id="2147483667" r:id="rId19"/>
  </p:sldLayoutIdLst>
  <p:hf sldNum="0" hdr="0"/>
  <p:txStyles>
    <p:titleStyle>
      <a:lvl1pPr algn="ctr" defTabSz="653110" rtl="0" eaLnBrk="1" latinLnBrk="0" hangingPunct="1">
        <a:spcBef>
          <a:spcPct val="0"/>
        </a:spcBef>
        <a:buNone/>
        <a:defRPr sz="6300" kern="1200">
          <a:solidFill>
            <a:schemeClr val="tx1"/>
          </a:solidFill>
          <a:latin typeface="+mj-lt"/>
          <a:ea typeface="+mj-ea"/>
          <a:cs typeface="+mj-cs"/>
        </a:defRPr>
      </a:lvl1pPr>
    </p:titleStyle>
    <p:bodyStyle>
      <a:lvl1pPr marL="489833" indent="-489833" algn="l" defTabSz="653110" rtl="0" eaLnBrk="1" latinLnBrk="0" hangingPunct="1">
        <a:spcBef>
          <a:spcPct val="20000"/>
        </a:spcBef>
        <a:buFont typeface="Arial"/>
        <a:buChar char="•"/>
        <a:defRPr sz="4600" kern="1200">
          <a:solidFill>
            <a:schemeClr val="tx1"/>
          </a:solidFill>
          <a:latin typeface="+mn-lt"/>
          <a:ea typeface="+mn-ea"/>
          <a:cs typeface="+mn-cs"/>
        </a:defRPr>
      </a:lvl1pPr>
      <a:lvl2pPr marL="1061304" indent="-408194" algn="l" defTabSz="653110" rtl="0" eaLnBrk="1" latinLnBrk="0" hangingPunct="1">
        <a:spcBef>
          <a:spcPct val="20000"/>
        </a:spcBef>
        <a:buFont typeface="Arial"/>
        <a:buChar char="–"/>
        <a:defRPr sz="4000" kern="1200">
          <a:solidFill>
            <a:schemeClr val="tx1"/>
          </a:solidFill>
          <a:latin typeface="+mn-lt"/>
          <a:ea typeface="+mn-ea"/>
          <a:cs typeface="+mn-cs"/>
        </a:defRPr>
      </a:lvl2pPr>
      <a:lvl3pPr marL="1632776" indent="-326555" algn="l" defTabSz="653110" rtl="0" eaLnBrk="1" latinLnBrk="0" hangingPunct="1">
        <a:spcBef>
          <a:spcPct val="20000"/>
        </a:spcBef>
        <a:buFont typeface="Arial"/>
        <a:buChar char="•"/>
        <a:defRPr sz="3400" kern="1200">
          <a:solidFill>
            <a:schemeClr val="tx1"/>
          </a:solidFill>
          <a:latin typeface="+mn-lt"/>
          <a:ea typeface="+mn-ea"/>
          <a:cs typeface="+mn-cs"/>
        </a:defRPr>
      </a:lvl3pPr>
      <a:lvl4pPr marL="2285886" indent="-326555" algn="l" defTabSz="653110" rtl="0" eaLnBrk="1" latinLnBrk="0" hangingPunct="1">
        <a:spcBef>
          <a:spcPct val="20000"/>
        </a:spcBef>
        <a:buFont typeface="Arial"/>
        <a:buChar char="–"/>
        <a:defRPr sz="2900" kern="1200">
          <a:solidFill>
            <a:schemeClr val="tx1"/>
          </a:solidFill>
          <a:latin typeface="+mn-lt"/>
          <a:ea typeface="+mn-ea"/>
          <a:cs typeface="+mn-cs"/>
        </a:defRPr>
      </a:lvl4pPr>
      <a:lvl5pPr marL="2938996" indent="-326555" algn="l" defTabSz="653110" rtl="0" eaLnBrk="1" latinLnBrk="0" hangingPunct="1">
        <a:spcBef>
          <a:spcPct val="20000"/>
        </a:spcBef>
        <a:buFont typeface="Arial"/>
        <a:buChar char="»"/>
        <a:defRPr sz="2900" kern="1200">
          <a:solidFill>
            <a:schemeClr val="tx1"/>
          </a:solidFill>
          <a:latin typeface="+mn-lt"/>
          <a:ea typeface="+mn-ea"/>
          <a:cs typeface="+mn-cs"/>
        </a:defRPr>
      </a:lvl5pPr>
      <a:lvl6pPr marL="3592106" indent="-326555" algn="l" defTabSz="653110" rtl="0" eaLnBrk="1" latinLnBrk="0" hangingPunct="1">
        <a:spcBef>
          <a:spcPct val="20000"/>
        </a:spcBef>
        <a:buFont typeface="Arial"/>
        <a:buChar char="•"/>
        <a:defRPr sz="2900" kern="1200">
          <a:solidFill>
            <a:schemeClr val="tx1"/>
          </a:solidFill>
          <a:latin typeface="+mn-lt"/>
          <a:ea typeface="+mn-ea"/>
          <a:cs typeface="+mn-cs"/>
        </a:defRPr>
      </a:lvl6pPr>
      <a:lvl7pPr marL="4245216" indent="-326555" algn="l" defTabSz="653110" rtl="0" eaLnBrk="1" latinLnBrk="0" hangingPunct="1">
        <a:spcBef>
          <a:spcPct val="20000"/>
        </a:spcBef>
        <a:buFont typeface="Arial"/>
        <a:buChar char="•"/>
        <a:defRPr sz="2900" kern="1200">
          <a:solidFill>
            <a:schemeClr val="tx1"/>
          </a:solidFill>
          <a:latin typeface="+mn-lt"/>
          <a:ea typeface="+mn-ea"/>
          <a:cs typeface="+mn-cs"/>
        </a:defRPr>
      </a:lvl7pPr>
      <a:lvl8pPr marL="4898327" indent="-326555" algn="l" defTabSz="653110" rtl="0" eaLnBrk="1" latinLnBrk="0" hangingPunct="1">
        <a:spcBef>
          <a:spcPct val="20000"/>
        </a:spcBef>
        <a:buFont typeface="Arial"/>
        <a:buChar char="•"/>
        <a:defRPr sz="2900" kern="1200">
          <a:solidFill>
            <a:schemeClr val="tx1"/>
          </a:solidFill>
          <a:latin typeface="+mn-lt"/>
          <a:ea typeface="+mn-ea"/>
          <a:cs typeface="+mn-cs"/>
        </a:defRPr>
      </a:lvl8pPr>
      <a:lvl9pPr marL="5551437" indent="-326555" algn="l" defTabSz="653110" rtl="0" eaLnBrk="1" latinLnBrk="0" hangingPunct="1">
        <a:spcBef>
          <a:spcPct val="20000"/>
        </a:spcBef>
        <a:buFont typeface="Arial"/>
        <a:buChar char="•"/>
        <a:defRPr sz="2900" kern="1200">
          <a:solidFill>
            <a:schemeClr val="tx1"/>
          </a:solidFill>
          <a:latin typeface="+mn-lt"/>
          <a:ea typeface="+mn-ea"/>
          <a:cs typeface="+mn-cs"/>
        </a:defRPr>
      </a:lvl9pPr>
    </p:bodyStyle>
    <p:otherStyle>
      <a:defPPr>
        <a:defRPr lang="en-US"/>
      </a:defPPr>
      <a:lvl1pPr marL="0" algn="l" defTabSz="653110" rtl="0" eaLnBrk="1" latinLnBrk="0" hangingPunct="1">
        <a:defRPr sz="2600" kern="1200">
          <a:solidFill>
            <a:schemeClr val="tx1"/>
          </a:solidFill>
          <a:latin typeface="+mn-lt"/>
          <a:ea typeface="+mn-ea"/>
          <a:cs typeface="+mn-cs"/>
        </a:defRPr>
      </a:lvl1pPr>
      <a:lvl2pPr marL="653110" algn="l" defTabSz="653110" rtl="0" eaLnBrk="1" latinLnBrk="0" hangingPunct="1">
        <a:defRPr sz="2600" kern="1200">
          <a:solidFill>
            <a:schemeClr val="tx1"/>
          </a:solidFill>
          <a:latin typeface="+mn-lt"/>
          <a:ea typeface="+mn-ea"/>
          <a:cs typeface="+mn-cs"/>
        </a:defRPr>
      </a:lvl2pPr>
      <a:lvl3pPr marL="1306220" algn="l" defTabSz="653110" rtl="0" eaLnBrk="1" latinLnBrk="0" hangingPunct="1">
        <a:defRPr sz="2600" kern="1200">
          <a:solidFill>
            <a:schemeClr val="tx1"/>
          </a:solidFill>
          <a:latin typeface="+mn-lt"/>
          <a:ea typeface="+mn-ea"/>
          <a:cs typeface="+mn-cs"/>
        </a:defRPr>
      </a:lvl3pPr>
      <a:lvl4pPr marL="1959331" algn="l" defTabSz="653110" rtl="0" eaLnBrk="1" latinLnBrk="0" hangingPunct="1">
        <a:defRPr sz="2600" kern="1200">
          <a:solidFill>
            <a:schemeClr val="tx1"/>
          </a:solidFill>
          <a:latin typeface="+mn-lt"/>
          <a:ea typeface="+mn-ea"/>
          <a:cs typeface="+mn-cs"/>
        </a:defRPr>
      </a:lvl4pPr>
      <a:lvl5pPr marL="2612441" algn="l" defTabSz="653110" rtl="0" eaLnBrk="1" latinLnBrk="0" hangingPunct="1">
        <a:defRPr sz="2600" kern="1200">
          <a:solidFill>
            <a:schemeClr val="tx1"/>
          </a:solidFill>
          <a:latin typeface="+mn-lt"/>
          <a:ea typeface="+mn-ea"/>
          <a:cs typeface="+mn-cs"/>
        </a:defRPr>
      </a:lvl5pPr>
      <a:lvl6pPr marL="3265551" algn="l" defTabSz="653110" rtl="0" eaLnBrk="1" latinLnBrk="0" hangingPunct="1">
        <a:defRPr sz="2600" kern="1200">
          <a:solidFill>
            <a:schemeClr val="tx1"/>
          </a:solidFill>
          <a:latin typeface="+mn-lt"/>
          <a:ea typeface="+mn-ea"/>
          <a:cs typeface="+mn-cs"/>
        </a:defRPr>
      </a:lvl6pPr>
      <a:lvl7pPr marL="3918661" algn="l" defTabSz="653110" rtl="0" eaLnBrk="1" latinLnBrk="0" hangingPunct="1">
        <a:defRPr sz="2600" kern="1200">
          <a:solidFill>
            <a:schemeClr val="tx1"/>
          </a:solidFill>
          <a:latin typeface="+mn-lt"/>
          <a:ea typeface="+mn-ea"/>
          <a:cs typeface="+mn-cs"/>
        </a:defRPr>
      </a:lvl7pPr>
      <a:lvl8pPr marL="4571771" algn="l" defTabSz="653110" rtl="0" eaLnBrk="1" latinLnBrk="0" hangingPunct="1">
        <a:defRPr sz="2600" kern="1200">
          <a:solidFill>
            <a:schemeClr val="tx1"/>
          </a:solidFill>
          <a:latin typeface="+mn-lt"/>
          <a:ea typeface="+mn-ea"/>
          <a:cs typeface="+mn-cs"/>
        </a:defRPr>
      </a:lvl8pPr>
      <a:lvl9pPr marL="5224882" algn="l" defTabSz="653110" rtl="0" eaLnBrk="1" latinLnBrk="0" hangingPunct="1">
        <a:defRPr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7360" y="182880"/>
            <a:ext cx="13665200" cy="1371600"/>
          </a:xfrm>
          <a:prstGeom prst="rect">
            <a:avLst/>
          </a:prstGeom>
          <a:noFill/>
          <a:ln w="9525">
            <a:noFill/>
            <a:miter lim="800000"/>
            <a:headEnd/>
            <a:tailEnd/>
          </a:ln>
        </p:spPr>
        <p:txBody>
          <a:bodyPr vert="horz" wrap="square" lIns="130622" tIns="65311" rIns="130622" bIns="65311"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67360" y="1718311"/>
            <a:ext cx="13665200" cy="5414010"/>
          </a:xfrm>
          <a:prstGeom prst="rect">
            <a:avLst/>
          </a:prstGeom>
          <a:noFill/>
          <a:ln w="9525">
            <a:noFill/>
            <a:miter lim="800000"/>
            <a:headEnd/>
            <a:tailEnd/>
          </a:ln>
        </p:spPr>
        <p:txBody>
          <a:bodyPr vert="horz" wrap="square" lIns="130622" tIns="65311" rIns="130622" bIns="6531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Date Placeholder 3"/>
          <p:cNvSpPr>
            <a:spLocks noGrp="1"/>
          </p:cNvSpPr>
          <p:nvPr>
            <p:ph type="dt" sz="half" idx="2"/>
          </p:nvPr>
        </p:nvSpPr>
        <p:spPr>
          <a:xfrm>
            <a:off x="1706880" y="7562851"/>
            <a:ext cx="2471421" cy="483870"/>
          </a:xfrm>
          <a:prstGeom prst="rect">
            <a:avLst/>
          </a:prstGeom>
          <a:noFill/>
        </p:spPr>
        <p:txBody>
          <a:bodyPr lIns="145538" tIns="72769" rIns="145538" bIns="72769" anchor="ctr" anchorCtr="1"/>
          <a:lstStyle>
            <a:lvl1pPr algn="ctr">
              <a:defRPr sz="1600" baseline="0" smtClean="0">
                <a:solidFill>
                  <a:srgbClr val="737373"/>
                </a:solidFill>
                <a:latin typeface="+mn-lt"/>
              </a:defRPr>
            </a:lvl1pPr>
          </a:lstStyle>
          <a:p>
            <a:pPr defTabSz="1306220"/>
            <a:r>
              <a:rPr lang="en-US" dirty="0"/>
              <a:t>1/09/2018</a:t>
            </a:r>
          </a:p>
        </p:txBody>
      </p:sp>
      <p:sp>
        <p:nvSpPr>
          <p:cNvPr id="14" name="Slide Number Placeholder 5"/>
          <p:cNvSpPr>
            <a:spLocks noGrp="1"/>
          </p:cNvSpPr>
          <p:nvPr>
            <p:ph type="sldNum" sz="quarter" idx="4"/>
          </p:nvPr>
        </p:nvSpPr>
        <p:spPr>
          <a:xfrm>
            <a:off x="487680" y="7562851"/>
            <a:ext cx="855981" cy="483870"/>
          </a:xfrm>
          <a:prstGeom prst="rect">
            <a:avLst/>
          </a:prstGeom>
          <a:noFill/>
        </p:spPr>
        <p:txBody>
          <a:bodyPr lIns="145538" tIns="78373" rIns="145538" bIns="72769" anchor="ctr" anchorCtr="1"/>
          <a:lstStyle>
            <a:lvl1pPr algn="ctr">
              <a:defRPr sz="1600" kern="0" baseline="0">
                <a:solidFill>
                  <a:srgbClr val="737373"/>
                </a:solidFill>
                <a:latin typeface="+mn-lt"/>
              </a:defRPr>
            </a:lvl1pPr>
          </a:lstStyle>
          <a:p>
            <a:pPr defTabSz="1306220"/>
            <a:fld id="{8A41CBAD-8075-49A9-90E5-C96FFCBEA61C}" type="slidenum">
              <a:rPr lang="en-US" smtClean="0"/>
              <a:pPr defTabSz="1306220"/>
              <a:t>‹#›</a:t>
            </a:fld>
            <a:endParaRPr lang="en-US" dirty="0"/>
          </a:p>
        </p:txBody>
      </p:sp>
      <p:cxnSp>
        <p:nvCxnSpPr>
          <p:cNvPr id="1031" name="Straight Connector 19"/>
          <p:cNvCxnSpPr>
            <a:cxnSpLocks noChangeShapeType="1"/>
          </p:cNvCxnSpPr>
          <p:nvPr/>
        </p:nvCxnSpPr>
        <p:spPr bwMode="auto">
          <a:xfrm rot="5400000" flipH="1" flipV="1">
            <a:off x="7559040" y="7863840"/>
            <a:ext cx="0" cy="0"/>
          </a:xfrm>
          <a:prstGeom prst="line">
            <a:avLst/>
          </a:prstGeom>
          <a:noFill/>
          <a:ln w="9525" algn="ctr">
            <a:noFill/>
            <a:round/>
            <a:headEnd/>
            <a:tailEnd/>
          </a:ln>
        </p:spPr>
      </p:cxnSp>
      <p:pic>
        <p:nvPicPr>
          <p:cNvPr id="1032" name="Picture 8" descr="xer_3ln_r_rgb.png"/>
          <p:cNvPicPr>
            <a:picLocks noChangeAspect="1"/>
          </p:cNvPicPr>
          <p:nvPr/>
        </p:nvPicPr>
        <p:blipFill>
          <a:blip r:embed="rId10" cstate="print"/>
          <a:srcRect b="7101"/>
          <a:stretch>
            <a:fillRect/>
          </a:stretch>
        </p:blipFill>
        <p:spPr bwMode="auto">
          <a:xfrm>
            <a:off x="11407141" y="7275196"/>
            <a:ext cx="2926080" cy="897254"/>
          </a:xfrm>
          <a:prstGeom prst="rect">
            <a:avLst/>
          </a:prstGeom>
          <a:noFill/>
          <a:ln w="9525">
            <a:noFill/>
            <a:miter lim="800000"/>
            <a:headEnd/>
            <a:tailEnd/>
          </a:ln>
        </p:spPr>
      </p:pic>
    </p:spTree>
    <p:extLst>
      <p:ext uri="{BB962C8B-B14F-4D97-AF65-F5344CB8AC3E}">
        <p14:creationId xmlns:p14="http://schemas.microsoft.com/office/powerpoint/2010/main" val="116184542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Lst>
  <p:hf sldNum="0" hdr="0"/>
  <p:txStyles>
    <p:titleStyle>
      <a:lvl1pPr algn="l" rtl="0" eaLnBrk="1" fontAlgn="base" hangingPunct="1">
        <a:spcBef>
          <a:spcPct val="0"/>
        </a:spcBef>
        <a:spcAft>
          <a:spcPct val="0"/>
        </a:spcAft>
        <a:defRPr sz="5700">
          <a:solidFill>
            <a:srgbClr val="2895D5"/>
          </a:solidFill>
          <a:latin typeface="+mj-lt"/>
          <a:ea typeface="+mj-ea"/>
          <a:cs typeface="+mj-cs"/>
        </a:defRPr>
      </a:lvl1pPr>
      <a:lvl2pPr algn="l" rtl="0" eaLnBrk="1" fontAlgn="base" hangingPunct="1">
        <a:spcBef>
          <a:spcPct val="0"/>
        </a:spcBef>
        <a:spcAft>
          <a:spcPct val="0"/>
        </a:spcAft>
        <a:defRPr sz="5700">
          <a:solidFill>
            <a:srgbClr val="2895D5"/>
          </a:solidFill>
          <a:latin typeface="Arial" charset="0"/>
        </a:defRPr>
      </a:lvl2pPr>
      <a:lvl3pPr algn="l" rtl="0" eaLnBrk="1" fontAlgn="base" hangingPunct="1">
        <a:spcBef>
          <a:spcPct val="0"/>
        </a:spcBef>
        <a:spcAft>
          <a:spcPct val="0"/>
        </a:spcAft>
        <a:defRPr sz="5700">
          <a:solidFill>
            <a:srgbClr val="2895D5"/>
          </a:solidFill>
          <a:latin typeface="Arial" charset="0"/>
        </a:defRPr>
      </a:lvl3pPr>
      <a:lvl4pPr algn="l" rtl="0" eaLnBrk="1" fontAlgn="base" hangingPunct="1">
        <a:spcBef>
          <a:spcPct val="0"/>
        </a:spcBef>
        <a:spcAft>
          <a:spcPct val="0"/>
        </a:spcAft>
        <a:defRPr sz="5700">
          <a:solidFill>
            <a:srgbClr val="2895D5"/>
          </a:solidFill>
          <a:latin typeface="Arial" charset="0"/>
        </a:defRPr>
      </a:lvl4pPr>
      <a:lvl5pPr algn="l" rtl="0" eaLnBrk="1" fontAlgn="base" hangingPunct="1">
        <a:spcBef>
          <a:spcPct val="0"/>
        </a:spcBef>
        <a:spcAft>
          <a:spcPct val="0"/>
        </a:spcAft>
        <a:defRPr sz="5700">
          <a:solidFill>
            <a:srgbClr val="2895D5"/>
          </a:solidFill>
          <a:latin typeface="Arial" charset="0"/>
        </a:defRPr>
      </a:lvl5pPr>
      <a:lvl6pPr marL="653110" algn="l" rtl="0" eaLnBrk="1" fontAlgn="base" hangingPunct="1">
        <a:spcBef>
          <a:spcPct val="0"/>
        </a:spcBef>
        <a:spcAft>
          <a:spcPct val="0"/>
        </a:spcAft>
        <a:defRPr sz="4000">
          <a:solidFill>
            <a:srgbClr val="2895D5"/>
          </a:solidFill>
          <a:latin typeface="Xerox Sans Light" pitchFamily="50" charset="0"/>
        </a:defRPr>
      </a:lvl6pPr>
      <a:lvl7pPr marL="1306220" algn="l" rtl="0" eaLnBrk="1" fontAlgn="base" hangingPunct="1">
        <a:spcBef>
          <a:spcPct val="0"/>
        </a:spcBef>
        <a:spcAft>
          <a:spcPct val="0"/>
        </a:spcAft>
        <a:defRPr sz="4000">
          <a:solidFill>
            <a:srgbClr val="2895D5"/>
          </a:solidFill>
          <a:latin typeface="Xerox Sans Light" pitchFamily="50" charset="0"/>
        </a:defRPr>
      </a:lvl7pPr>
      <a:lvl8pPr marL="1959331" algn="l" rtl="0" eaLnBrk="1" fontAlgn="base" hangingPunct="1">
        <a:spcBef>
          <a:spcPct val="0"/>
        </a:spcBef>
        <a:spcAft>
          <a:spcPct val="0"/>
        </a:spcAft>
        <a:defRPr sz="4000">
          <a:solidFill>
            <a:srgbClr val="2895D5"/>
          </a:solidFill>
          <a:latin typeface="Xerox Sans Light" pitchFamily="50" charset="0"/>
        </a:defRPr>
      </a:lvl8pPr>
      <a:lvl9pPr marL="2612441" algn="l" rtl="0" eaLnBrk="1" fontAlgn="base" hangingPunct="1">
        <a:spcBef>
          <a:spcPct val="0"/>
        </a:spcBef>
        <a:spcAft>
          <a:spcPct val="0"/>
        </a:spcAft>
        <a:defRPr sz="4000">
          <a:solidFill>
            <a:srgbClr val="2895D5"/>
          </a:solidFill>
          <a:latin typeface="Xerox Sans Light" pitchFamily="50" charset="0"/>
        </a:defRPr>
      </a:lvl9pPr>
    </p:titleStyle>
    <p:bodyStyle>
      <a:lvl1pPr algn="l" rtl="0" eaLnBrk="1" fontAlgn="base" hangingPunct="1">
        <a:lnSpc>
          <a:spcPct val="90000"/>
        </a:lnSpc>
        <a:spcBef>
          <a:spcPct val="30000"/>
        </a:spcBef>
        <a:spcAft>
          <a:spcPct val="0"/>
        </a:spcAft>
        <a:defRPr sz="2900">
          <a:solidFill>
            <a:schemeClr val="tx1"/>
          </a:solidFill>
          <a:latin typeface="+mn-lt"/>
          <a:ea typeface="+mn-ea"/>
          <a:cs typeface="+mn-cs"/>
        </a:defRPr>
      </a:lvl1pPr>
      <a:lvl2pPr marL="324288" indent="-322020" algn="l" rtl="0" eaLnBrk="1" fontAlgn="base" hangingPunct="1">
        <a:lnSpc>
          <a:spcPct val="90000"/>
        </a:lnSpc>
        <a:spcBef>
          <a:spcPct val="30000"/>
        </a:spcBef>
        <a:spcAft>
          <a:spcPct val="0"/>
        </a:spcAft>
        <a:buSzPct val="75000"/>
        <a:buChar char="•"/>
        <a:defRPr sz="2900">
          <a:solidFill>
            <a:schemeClr val="tx1"/>
          </a:solidFill>
          <a:latin typeface="+mn-lt"/>
        </a:defRPr>
      </a:lvl2pPr>
      <a:lvl3pPr marL="653110" indent="-326555" algn="l" rtl="0" eaLnBrk="1" fontAlgn="base" hangingPunct="1">
        <a:lnSpc>
          <a:spcPct val="90000"/>
        </a:lnSpc>
        <a:spcBef>
          <a:spcPct val="30000"/>
        </a:spcBef>
        <a:spcAft>
          <a:spcPct val="0"/>
        </a:spcAft>
        <a:buSzPct val="75000"/>
        <a:buFont typeface="Xerox Sans" pitchFamily="50" charset="0"/>
        <a:buChar char="–"/>
        <a:defRPr sz="2900">
          <a:solidFill>
            <a:schemeClr val="tx1"/>
          </a:solidFill>
          <a:latin typeface="+mn-lt"/>
        </a:defRPr>
      </a:lvl3pPr>
      <a:lvl4pPr marL="977398" indent="-322020" algn="l" rtl="0" eaLnBrk="1" fontAlgn="base" hangingPunct="1">
        <a:lnSpc>
          <a:spcPct val="90000"/>
        </a:lnSpc>
        <a:spcBef>
          <a:spcPct val="30000"/>
        </a:spcBef>
        <a:spcAft>
          <a:spcPct val="0"/>
        </a:spcAft>
        <a:buSzPct val="75000"/>
        <a:buChar char="•"/>
        <a:defRPr>
          <a:solidFill>
            <a:schemeClr val="tx1"/>
          </a:solidFill>
          <a:latin typeface="+mn-lt"/>
        </a:defRPr>
      </a:lvl4pPr>
      <a:lvl5pPr marL="1306220" indent="-326555" algn="l" rtl="0" eaLnBrk="1" fontAlgn="base" hangingPunct="1">
        <a:lnSpc>
          <a:spcPct val="90000"/>
        </a:lnSpc>
        <a:spcBef>
          <a:spcPct val="30000"/>
        </a:spcBef>
        <a:spcAft>
          <a:spcPct val="0"/>
        </a:spcAft>
        <a:buSzPct val="75000"/>
        <a:buFont typeface="Xerox Sans" pitchFamily="50" charset="0"/>
        <a:buChar char="–"/>
        <a:defRPr>
          <a:solidFill>
            <a:schemeClr val="tx1"/>
          </a:solidFill>
          <a:latin typeface="+mn-lt"/>
        </a:defRPr>
      </a:lvl5pPr>
      <a:lvl6pPr marL="1959331" indent="-326555" algn="l" rtl="0" eaLnBrk="1" fontAlgn="base" hangingPunct="1">
        <a:lnSpc>
          <a:spcPct val="90000"/>
        </a:lnSpc>
        <a:spcBef>
          <a:spcPct val="30000"/>
        </a:spcBef>
        <a:spcAft>
          <a:spcPct val="0"/>
        </a:spcAft>
        <a:buSzPct val="75000"/>
        <a:buFont typeface="Xerox Sans" pitchFamily="50" charset="0"/>
        <a:buChar char="–"/>
        <a:defRPr>
          <a:solidFill>
            <a:schemeClr val="tx1"/>
          </a:solidFill>
          <a:latin typeface="+mn-lt"/>
        </a:defRPr>
      </a:lvl6pPr>
      <a:lvl7pPr marL="2612441" indent="-326555" algn="l" rtl="0" eaLnBrk="1" fontAlgn="base" hangingPunct="1">
        <a:lnSpc>
          <a:spcPct val="90000"/>
        </a:lnSpc>
        <a:spcBef>
          <a:spcPct val="30000"/>
        </a:spcBef>
        <a:spcAft>
          <a:spcPct val="0"/>
        </a:spcAft>
        <a:buSzPct val="75000"/>
        <a:buFont typeface="Xerox Sans" pitchFamily="50" charset="0"/>
        <a:buChar char="–"/>
        <a:defRPr>
          <a:solidFill>
            <a:schemeClr val="tx1"/>
          </a:solidFill>
          <a:latin typeface="+mn-lt"/>
        </a:defRPr>
      </a:lvl7pPr>
      <a:lvl8pPr marL="3265551" indent="-326555" algn="l" rtl="0" eaLnBrk="1" fontAlgn="base" hangingPunct="1">
        <a:lnSpc>
          <a:spcPct val="90000"/>
        </a:lnSpc>
        <a:spcBef>
          <a:spcPct val="30000"/>
        </a:spcBef>
        <a:spcAft>
          <a:spcPct val="0"/>
        </a:spcAft>
        <a:buSzPct val="75000"/>
        <a:buFont typeface="Xerox Sans" pitchFamily="50" charset="0"/>
        <a:buChar char="–"/>
        <a:defRPr>
          <a:solidFill>
            <a:schemeClr val="tx1"/>
          </a:solidFill>
          <a:latin typeface="+mn-lt"/>
        </a:defRPr>
      </a:lvl8pPr>
      <a:lvl9pPr marL="3918661" indent="-326555" algn="l" rtl="0" eaLnBrk="1" fontAlgn="base" hangingPunct="1">
        <a:lnSpc>
          <a:spcPct val="90000"/>
        </a:lnSpc>
        <a:spcBef>
          <a:spcPct val="30000"/>
        </a:spcBef>
        <a:spcAft>
          <a:spcPct val="0"/>
        </a:spcAft>
        <a:buSzPct val="75000"/>
        <a:buFont typeface="Xerox Sans" pitchFamily="50" charset="0"/>
        <a:buChar char="–"/>
        <a:defRPr>
          <a:solidFill>
            <a:schemeClr val="tx1"/>
          </a:solidFill>
          <a:latin typeface="+mn-lt"/>
        </a:defRPr>
      </a:lvl9pPr>
    </p:bodyStyle>
    <p:otherStyle>
      <a:defPPr>
        <a:defRPr lang="en-US"/>
      </a:defPPr>
      <a:lvl1pPr marL="0" algn="l" defTabSz="1306220" rtl="0" eaLnBrk="1" latinLnBrk="0" hangingPunct="1">
        <a:defRPr sz="2600" kern="1200">
          <a:solidFill>
            <a:schemeClr val="tx1"/>
          </a:solidFill>
          <a:latin typeface="+mn-lt"/>
          <a:ea typeface="+mn-ea"/>
          <a:cs typeface="+mn-cs"/>
        </a:defRPr>
      </a:lvl1pPr>
      <a:lvl2pPr marL="653110" algn="l" defTabSz="1306220" rtl="0" eaLnBrk="1" latinLnBrk="0" hangingPunct="1">
        <a:defRPr sz="2600" kern="1200">
          <a:solidFill>
            <a:schemeClr val="tx1"/>
          </a:solidFill>
          <a:latin typeface="+mn-lt"/>
          <a:ea typeface="+mn-ea"/>
          <a:cs typeface="+mn-cs"/>
        </a:defRPr>
      </a:lvl2pPr>
      <a:lvl3pPr marL="1306220" algn="l" defTabSz="1306220" rtl="0" eaLnBrk="1" latinLnBrk="0" hangingPunct="1">
        <a:defRPr sz="2600" kern="1200">
          <a:solidFill>
            <a:schemeClr val="tx1"/>
          </a:solidFill>
          <a:latin typeface="+mn-lt"/>
          <a:ea typeface="+mn-ea"/>
          <a:cs typeface="+mn-cs"/>
        </a:defRPr>
      </a:lvl3pPr>
      <a:lvl4pPr marL="1959331" algn="l" defTabSz="1306220" rtl="0" eaLnBrk="1" latinLnBrk="0" hangingPunct="1">
        <a:defRPr sz="2600" kern="1200">
          <a:solidFill>
            <a:schemeClr val="tx1"/>
          </a:solidFill>
          <a:latin typeface="+mn-lt"/>
          <a:ea typeface="+mn-ea"/>
          <a:cs typeface="+mn-cs"/>
        </a:defRPr>
      </a:lvl4pPr>
      <a:lvl5pPr marL="2612441" algn="l" defTabSz="1306220" rtl="0" eaLnBrk="1" latinLnBrk="0" hangingPunct="1">
        <a:defRPr sz="2600" kern="1200">
          <a:solidFill>
            <a:schemeClr val="tx1"/>
          </a:solidFill>
          <a:latin typeface="+mn-lt"/>
          <a:ea typeface="+mn-ea"/>
          <a:cs typeface="+mn-cs"/>
        </a:defRPr>
      </a:lvl5pPr>
      <a:lvl6pPr marL="3265551" algn="l" defTabSz="1306220" rtl="0" eaLnBrk="1" latinLnBrk="0" hangingPunct="1">
        <a:defRPr sz="2600" kern="1200">
          <a:solidFill>
            <a:schemeClr val="tx1"/>
          </a:solidFill>
          <a:latin typeface="+mn-lt"/>
          <a:ea typeface="+mn-ea"/>
          <a:cs typeface="+mn-cs"/>
        </a:defRPr>
      </a:lvl6pPr>
      <a:lvl7pPr marL="3918661" algn="l" defTabSz="1306220" rtl="0" eaLnBrk="1" latinLnBrk="0" hangingPunct="1">
        <a:defRPr sz="2600" kern="1200">
          <a:solidFill>
            <a:schemeClr val="tx1"/>
          </a:solidFill>
          <a:latin typeface="+mn-lt"/>
          <a:ea typeface="+mn-ea"/>
          <a:cs typeface="+mn-cs"/>
        </a:defRPr>
      </a:lvl7pPr>
      <a:lvl8pPr marL="4571771" algn="l" defTabSz="1306220" rtl="0" eaLnBrk="1" latinLnBrk="0" hangingPunct="1">
        <a:defRPr sz="2600" kern="1200">
          <a:solidFill>
            <a:schemeClr val="tx1"/>
          </a:solidFill>
          <a:latin typeface="+mn-lt"/>
          <a:ea typeface="+mn-ea"/>
          <a:cs typeface="+mn-cs"/>
        </a:defRPr>
      </a:lvl8pPr>
      <a:lvl9pPr marL="5224882" algn="l" defTabSz="1306220"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nmmedicaid.portal.conduent.com/static/ProviderInformation.htm#FormsPubs" TargetMode="External"/><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hyperlink" Target="mailto:ABQOPS@Conduent.com"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8" Type="http://schemas.openxmlformats.org/officeDocument/2006/relationships/hyperlink" Target="http://www.hca.nm.gov/providers/rules-nm-administrative-code/" TargetMode="External"/><Relationship Id="rId3" Type="http://schemas.openxmlformats.org/officeDocument/2006/relationships/hyperlink" Target="https://nmmedicaid.portal.conduent.com/static/index.htm" TargetMode="External"/><Relationship Id="rId7" Type="http://schemas.openxmlformats.org/officeDocument/2006/relationships/hyperlink" Target="mailto:HIPAA.DeskNM@hsd.nm.gov"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mailto:NMProviderSUPPORT@conduent.com" TargetMode="External"/><Relationship Id="rId5" Type="http://schemas.openxmlformats.org/officeDocument/2006/relationships/hyperlink" Target="mailto:HSD.PEDeterminers@state.nm.us" TargetMode="External"/><Relationship Id="rId4" Type="http://schemas.openxmlformats.org/officeDocument/2006/relationships/hyperlink" Target="http://www.hca.nm.gov/" TargetMode="External"/><Relationship Id="rId9" Type="http://schemas.openxmlformats.org/officeDocument/2006/relationships/hyperlink" Target="https://www.yes.state.nm.us/yesnm/home/inde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mmedicaid.portal.conduent.com/static/Docs/MedicaidPubs/Tab%20Run-Cost%20Audit%20Request%20Form.docx"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mailto:ABQOPS@Conduent.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solidFill>
            <a:schemeClr val="bg1"/>
          </a:solidFill>
        </p:spPr>
        <p:txBody>
          <a:bodyPr/>
          <a:lstStyle/>
          <a:p>
            <a:r>
              <a:rPr lang="en-US" dirty="0"/>
              <a:t>Tab Runs/Cost Audit Reports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559687" y="1244600"/>
            <a:ext cx="13542393" cy="1012825"/>
          </a:xfrm>
        </p:spPr>
        <p:txBody>
          <a:bodyPr/>
          <a:lstStyle/>
          <a:p>
            <a:r>
              <a:rPr lang="en-US" sz="4400" dirty="0"/>
              <a:t>Tab Run/Cost Audit Request Form</a:t>
            </a:r>
          </a:p>
        </p:txBody>
      </p:sp>
      <p:sp>
        <p:nvSpPr>
          <p:cNvPr id="2" name="Date Placeholder 1"/>
          <p:cNvSpPr>
            <a:spLocks noGrp="1"/>
          </p:cNvSpPr>
          <p:nvPr>
            <p:ph type="dt" sz="half" idx="10"/>
          </p:nvPr>
        </p:nvSpPr>
        <p:spPr/>
        <p:txBody>
          <a:bodyPr/>
          <a:lstStyle/>
          <a:p>
            <a:r>
              <a:rPr lang="en-US" dirty="0"/>
              <a:t>1/09/2018</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662" y="2416629"/>
            <a:ext cx="5336288" cy="524773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TextBox 4"/>
          <p:cNvSpPr txBox="1"/>
          <p:nvPr/>
        </p:nvSpPr>
        <p:spPr>
          <a:xfrm>
            <a:off x="6076950" y="2416629"/>
            <a:ext cx="8025130" cy="1631216"/>
          </a:xfrm>
          <a:prstGeom prst="rect">
            <a:avLst/>
          </a:prstGeom>
          <a:noFill/>
        </p:spPr>
        <p:txBody>
          <a:bodyPr wrap="square" rtlCol="0">
            <a:spAutoFit/>
          </a:bodyPr>
          <a:lstStyle/>
          <a:p>
            <a:r>
              <a:rPr lang="en-US" sz="2000" dirty="0"/>
              <a:t>Under the Forms section, click on the </a:t>
            </a:r>
            <a:r>
              <a:rPr lang="en-US" sz="2000" i="1" dirty="0"/>
              <a:t>Tab Run / Cost Audit Request Form</a:t>
            </a:r>
            <a:r>
              <a:rPr lang="en-US" sz="2000" dirty="0"/>
              <a:t>, to access the form:</a:t>
            </a:r>
          </a:p>
          <a:p>
            <a:endParaRPr lang="en-US" sz="2000" dirty="0"/>
          </a:p>
          <a:p>
            <a:r>
              <a:rPr lang="en-US" sz="2000" dirty="0">
                <a:hlinkClick r:id="rId3"/>
              </a:rPr>
              <a:t>https://nmmedicaid.portal.conduent.com/static/ProviderInformation.htm#FormsPubs</a:t>
            </a:r>
            <a:r>
              <a:rPr lang="en-US" sz="2000" dirty="0"/>
              <a:t> </a:t>
            </a:r>
          </a:p>
        </p:txBody>
      </p:sp>
      <p:sp>
        <p:nvSpPr>
          <p:cNvPr id="6" name="Footer Placeholder 5"/>
          <p:cNvSpPr>
            <a:spLocks noGrp="1"/>
          </p:cNvSpPr>
          <p:nvPr>
            <p:ph type="ftr" sz="quarter" idx="11"/>
          </p:nvPr>
        </p:nvSpPr>
        <p:spPr/>
        <p:txBody>
          <a:bodyPr/>
          <a:lstStyle/>
          <a:p>
            <a:r>
              <a:rPr lang="en-US" dirty="0"/>
              <a:t>Tab Runs/Cost Audit Reports</a:t>
            </a:r>
          </a:p>
        </p:txBody>
      </p:sp>
    </p:spTree>
    <p:extLst>
      <p:ext uri="{BB962C8B-B14F-4D97-AF65-F5344CB8AC3E}">
        <p14:creationId xmlns:p14="http://schemas.microsoft.com/office/powerpoint/2010/main" val="2703051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625475" y="1396999"/>
            <a:ext cx="12014200" cy="725488"/>
          </a:xfrm>
          <a:noFill/>
        </p:spPr>
        <p:txBody>
          <a:bodyPr/>
          <a:lstStyle/>
          <a:p>
            <a:r>
              <a:rPr lang="en-US" sz="4400" dirty="0"/>
              <a:t>Tab Run Request Process</a:t>
            </a:r>
            <a:endParaRPr lang="en-US" sz="7200" dirty="0"/>
          </a:p>
        </p:txBody>
      </p:sp>
      <p:sp>
        <p:nvSpPr>
          <p:cNvPr id="10" name="Rectangle 3"/>
          <p:cNvSpPr txBox="1">
            <a:spLocks noChangeArrowheads="1"/>
          </p:cNvSpPr>
          <p:nvPr/>
        </p:nvSpPr>
        <p:spPr bwMode="auto">
          <a:xfrm>
            <a:off x="477517" y="2219324"/>
            <a:ext cx="11574935" cy="5073842"/>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defTabSz="914400" fontAlgn="base">
              <a:lnSpc>
                <a:spcPct val="90000"/>
              </a:lnSpc>
              <a:spcBef>
                <a:spcPct val="30000"/>
              </a:spcBef>
              <a:spcAft>
                <a:spcPct val="0"/>
              </a:spcAft>
            </a:pPr>
            <a:r>
              <a:rPr lang="en-US" sz="1800" kern="0" dirty="0">
                <a:solidFill>
                  <a:srgbClr val="000000"/>
                </a:solidFill>
              </a:rPr>
              <a:t>If you are unable to use the form, you may send all of the required information in an email. The required information includes: </a:t>
            </a:r>
          </a:p>
          <a:p>
            <a:pPr lvl="0" defTabSz="914400" fontAlgn="base">
              <a:lnSpc>
                <a:spcPct val="90000"/>
              </a:lnSpc>
              <a:spcBef>
                <a:spcPct val="30000"/>
              </a:spcBef>
              <a:spcAft>
                <a:spcPct val="0"/>
              </a:spcAft>
            </a:pPr>
            <a:endParaRPr lang="en-US" sz="1800" kern="0" dirty="0">
              <a:solidFill>
                <a:srgbClr val="000000"/>
              </a:solidFill>
            </a:endParaRP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Requestor ID – this is the Medicaid ID of the person making the request</a:t>
            </a: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Requested Provider ID – this is the Medicaid ID of the provider(s) that will appear on the reports</a:t>
            </a: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(In most cases, a &amp; b will be the same provider ID)</a:t>
            </a: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Selection of Summary or Detail – identification of the type of reports being requested (see break out of reports below)</a:t>
            </a: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Service Period From &amp; To Dates – these dates indicate which claims to include based on dates of service </a:t>
            </a:r>
          </a:p>
          <a:p>
            <a:pPr marL="996010" lvl="1" indent="-342900" defTabSz="914400" fontAlgn="base">
              <a:lnSpc>
                <a:spcPct val="90000"/>
              </a:lnSpc>
              <a:spcBef>
                <a:spcPct val="30000"/>
              </a:spcBef>
              <a:spcAft>
                <a:spcPct val="0"/>
              </a:spcAft>
              <a:buFont typeface="+mj-lt"/>
              <a:buAutoNum type="alphaLcPeriod"/>
            </a:pPr>
            <a:r>
              <a:rPr lang="en-US" sz="1800" kern="0" dirty="0">
                <a:solidFill>
                  <a:srgbClr val="000000"/>
                </a:solidFill>
              </a:rPr>
              <a:t>Pay Period From &amp; To Dates – these dates indicate which claims to include based on paid dates</a:t>
            </a:r>
          </a:p>
          <a:p>
            <a:pPr marL="0" lvl="1" defTabSz="914400" fontAlgn="base">
              <a:lnSpc>
                <a:spcPct val="90000"/>
              </a:lnSpc>
              <a:spcBef>
                <a:spcPct val="30000"/>
              </a:spcBef>
              <a:spcAft>
                <a:spcPct val="0"/>
              </a:spcAft>
            </a:pPr>
            <a:endParaRPr lang="en-US" sz="1800" kern="0" dirty="0">
              <a:solidFill>
                <a:srgbClr val="000000"/>
              </a:solidFill>
            </a:endParaRPr>
          </a:p>
          <a:p>
            <a:pPr marL="0" lvl="1" defTabSz="914400" fontAlgn="base">
              <a:lnSpc>
                <a:spcPct val="90000"/>
              </a:lnSpc>
              <a:spcBef>
                <a:spcPct val="30000"/>
              </a:spcBef>
              <a:spcAft>
                <a:spcPct val="0"/>
              </a:spcAft>
            </a:pPr>
            <a:r>
              <a:rPr lang="en-US" sz="1800" kern="0" dirty="0">
                <a:solidFill>
                  <a:srgbClr val="000000"/>
                </a:solidFill>
              </a:rPr>
              <a:t>Please note that providers who need Tab Runs/Cost Audit Reports outside the regular reporting schedule can make a request by sending the required information in an email to </a:t>
            </a:r>
            <a:r>
              <a:rPr lang="en-US" sz="1800" u="sng" kern="0" dirty="0">
                <a:solidFill>
                  <a:srgbClr val="000000"/>
                </a:solidFill>
                <a:hlinkClick r:id="rId2"/>
              </a:rPr>
              <a:t>ABQOPS@Conduent.com</a:t>
            </a:r>
            <a:r>
              <a:rPr lang="en-US" sz="1800" kern="0" dirty="0">
                <a:solidFill>
                  <a:srgbClr val="000000"/>
                </a:solidFill>
              </a:rPr>
              <a:t>.</a:t>
            </a:r>
          </a:p>
          <a:p>
            <a:pPr marL="0" lvl="1" defTabSz="914400" fontAlgn="base">
              <a:lnSpc>
                <a:spcPct val="90000"/>
              </a:lnSpc>
              <a:spcBef>
                <a:spcPct val="30000"/>
              </a:spcBef>
              <a:spcAft>
                <a:spcPct val="0"/>
              </a:spcAft>
            </a:pPr>
            <a:endParaRPr lang="en-US" sz="1800" kern="0" dirty="0">
              <a:solidFill>
                <a:srgbClr val="000000"/>
              </a:solidFill>
            </a:endParaRPr>
          </a:p>
        </p:txBody>
      </p:sp>
      <p:sp>
        <p:nvSpPr>
          <p:cNvPr id="2" name="Footer Placeholder 1"/>
          <p:cNvSpPr>
            <a:spLocks noGrp="1"/>
          </p:cNvSpPr>
          <p:nvPr>
            <p:ph type="ftr" sz="quarter" idx="11"/>
          </p:nvPr>
        </p:nvSpPr>
        <p:spPr/>
        <p:txBody>
          <a:bodyPr/>
          <a:lstStyle/>
          <a:p>
            <a:r>
              <a:rPr lang="en-US" dirty="0"/>
              <a:t>Tab Runs/Cost Audit Reports</a:t>
            </a:r>
          </a:p>
        </p:txBody>
      </p:sp>
    </p:spTree>
    <p:extLst>
      <p:ext uri="{BB962C8B-B14F-4D97-AF65-F5344CB8AC3E}">
        <p14:creationId xmlns:p14="http://schemas.microsoft.com/office/powerpoint/2010/main" val="1877972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dirty="0"/>
              <a:t>Retrieving Your Reports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0626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625475" y="1396999"/>
            <a:ext cx="12014200" cy="725488"/>
          </a:xfrm>
          <a:noFill/>
        </p:spPr>
        <p:txBody>
          <a:bodyPr/>
          <a:lstStyle/>
          <a:p>
            <a:r>
              <a:rPr lang="en-US" sz="4400" dirty="0"/>
              <a:t>Retrieving Your Reports</a:t>
            </a:r>
            <a:endParaRPr lang="en-US" sz="7200" dirty="0"/>
          </a:p>
        </p:txBody>
      </p:sp>
      <p:sp>
        <p:nvSpPr>
          <p:cNvPr id="10" name="Rectangle 3"/>
          <p:cNvSpPr txBox="1">
            <a:spLocks noChangeArrowheads="1"/>
          </p:cNvSpPr>
          <p:nvPr/>
        </p:nvSpPr>
        <p:spPr bwMode="auto">
          <a:xfrm>
            <a:off x="477518" y="2219324"/>
            <a:ext cx="13427668" cy="456882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dirty="0"/>
              <a:t>Once your request has been submitted, the Tab Run/Cost Audit reports will be available in </a:t>
            </a:r>
            <a:r>
              <a:rPr lang="en-US" sz="2000" b="1" u="sng" dirty="0"/>
              <a:t>.pdf files</a:t>
            </a:r>
            <a:r>
              <a:rPr lang="en-US" sz="2000" dirty="0"/>
              <a:t> on the NM Medicaid Web Portal within two (2) business days.  </a:t>
            </a:r>
          </a:p>
          <a:p>
            <a:endParaRPr lang="en-US" sz="2000" dirty="0"/>
          </a:p>
          <a:p>
            <a:r>
              <a:rPr lang="en-US" sz="2000" dirty="0"/>
              <a:t>To retrieve your reports, log on to the web portal and select </a:t>
            </a:r>
            <a:r>
              <a:rPr lang="en-US" sz="2000" b="1" dirty="0"/>
              <a:t>Reports</a:t>
            </a:r>
            <a:r>
              <a:rPr lang="en-US" sz="2000" dirty="0"/>
              <a:t> on the left hand navigation bar. Then select </a:t>
            </a:r>
            <a:r>
              <a:rPr lang="en-US" sz="2000" b="1" dirty="0"/>
              <a:t>Reports and Data Files</a:t>
            </a:r>
            <a:r>
              <a:rPr lang="en-US" sz="2000" dirty="0"/>
              <a:t>. Then select </a:t>
            </a:r>
            <a:r>
              <a:rPr lang="en-US" sz="2000" b="1" dirty="0"/>
              <a:t>PDF Reports</a:t>
            </a:r>
            <a:r>
              <a:rPr lang="en-US" sz="2000" dirty="0"/>
              <a:t>. </a:t>
            </a:r>
            <a:endParaRPr lang="en-US" sz="2000" kern="0" dirty="0">
              <a:solidFill>
                <a:srgbClr val="000000"/>
              </a:solidFill>
            </a:endParaRPr>
          </a:p>
        </p:txBody>
      </p:sp>
      <p:pic>
        <p:nvPicPr>
          <p:cNvPr id="2050" name="Picture 1"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9352" y="3973559"/>
            <a:ext cx="9144000" cy="390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422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dirty="0">
                <a:solidFill>
                  <a:srgbClr val="A6A6A6"/>
                </a:solidFill>
              </a:rPr>
              <a:t>1/09/2018</a:t>
            </a:r>
          </a:p>
        </p:txBody>
      </p:sp>
      <p:sp>
        <p:nvSpPr>
          <p:cNvPr id="6" name="Rectangle 2"/>
          <p:cNvSpPr txBox="1">
            <a:spLocks noChangeArrowheads="1"/>
          </p:cNvSpPr>
          <p:nvPr/>
        </p:nvSpPr>
        <p:spPr>
          <a:xfrm>
            <a:off x="9483636" y="2021591"/>
            <a:ext cx="4924695" cy="2149700"/>
          </a:xfrm>
          <a:prstGeom prst="rect">
            <a:avLst/>
          </a:prstGeom>
          <a:noFill/>
        </p:spPr>
        <p:txBody>
          <a:bodyPr vert="horz" lIns="0" tIns="0" rIns="0" bIns="0" rtlCol="0" anchor="t">
            <a:normAutofit/>
          </a:bodyPr>
          <a:lstStyle>
            <a:lvl1pPr algn="l" defTabSz="457200" rtl="0" eaLnBrk="1" latinLnBrk="0" hangingPunct="1">
              <a:lnSpc>
                <a:spcPct val="90000"/>
              </a:lnSpc>
              <a:spcBef>
                <a:spcPct val="0"/>
              </a:spcBef>
              <a:buNone/>
              <a:defRPr sz="3200" kern="1200">
                <a:solidFill>
                  <a:schemeClr val="accent1"/>
                </a:solidFill>
                <a:latin typeface="+mj-lt"/>
                <a:ea typeface="+mj-ea"/>
                <a:cs typeface="+mj-cs"/>
              </a:defRPr>
            </a:lvl1pPr>
          </a:lstStyle>
          <a:p>
            <a:pPr marL="342900" marR="0" lvl="0" indent="-342900" algn="l" defTabSz="4572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000" dirty="0">
                <a:solidFill>
                  <a:schemeClr val="tx1"/>
                </a:solidFill>
                <a:latin typeface="Arial"/>
              </a:rPr>
              <a:t>Your Tab Runs will be listed with your other reports. </a:t>
            </a:r>
          </a:p>
          <a:p>
            <a:pPr marL="342900" marR="0" lvl="0" indent="-342900" algn="l" defTabSz="457200" rtl="0" eaLnBrk="1" fontAlgn="auto" latinLnBrk="0" hangingPunct="1">
              <a:lnSpc>
                <a:spcPct val="90000"/>
              </a:lnSpc>
              <a:spcBef>
                <a:spcPct val="0"/>
              </a:spcBef>
              <a:spcAft>
                <a:spcPts val="0"/>
              </a:spcAft>
              <a:buClrTx/>
              <a:buSzTx/>
              <a:buFont typeface="Arial" panose="020B0604020202020204" pitchFamily="34" charset="0"/>
              <a:buChar char="•"/>
              <a:tabLst/>
              <a:defRPr/>
            </a:pPr>
            <a:endParaRPr lang="en-US" sz="2000" dirty="0">
              <a:solidFill>
                <a:schemeClr val="tx1"/>
              </a:solidFill>
              <a:latin typeface="Arial"/>
            </a:endParaRPr>
          </a:p>
          <a:p>
            <a:pPr marL="342900" marR="0" lvl="0" indent="-342900" algn="l" defTabSz="457200" rtl="0" eaLnBrk="1" fontAlgn="auto" latinLnBrk="0" hangingPunct="1">
              <a:lnSpc>
                <a:spcPct val="90000"/>
              </a:lnSpc>
              <a:spcBef>
                <a:spcPct val="0"/>
              </a:spcBef>
              <a:spcAft>
                <a:spcPts val="0"/>
              </a:spcAft>
              <a:buClrTx/>
              <a:buSzTx/>
              <a:buFont typeface="Arial" panose="020B0604020202020204" pitchFamily="34" charset="0"/>
              <a:buChar char="•"/>
              <a:tabLst/>
              <a:defRPr/>
            </a:pPr>
            <a:r>
              <a:rPr lang="en-US" sz="2000" dirty="0">
                <a:solidFill>
                  <a:schemeClr val="tx1"/>
                </a:solidFill>
                <a:latin typeface="Arial"/>
              </a:rPr>
              <a:t>The website will retain up to six (6) iterations of these reports.</a:t>
            </a:r>
            <a:endParaRPr kumimoji="0" lang="en-US" sz="2000" b="0" i="0" u="none" strike="noStrike" kern="1200" cap="none" spc="0" normalizeH="0" baseline="0" noProof="0" dirty="0">
              <a:ln>
                <a:noFill/>
              </a:ln>
              <a:solidFill>
                <a:schemeClr val="tx1"/>
              </a:solidFill>
              <a:effectLst/>
              <a:uLnTx/>
              <a:uFillTx/>
              <a:latin typeface="Arial"/>
            </a:endParaRPr>
          </a:p>
        </p:txBody>
      </p:sp>
      <p:sp>
        <p:nvSpPr>
          <p:cNvPr id="2" name="Footer Placeholder 1"/>
          <p:cNvSpPr>
            <a:spLocks noGrp="1"/>
          </p:cNvSpPr>
          <p:nvPr>
            <p:ph type="ftr" sz="quarter" idx="11"/>
          </p:nvPr>
        </p:nvSpPr>
        <p:spPr/>
        <p:txBody>
          <a:bodyPr/>
          <a:lstStyle/>
          <a:p>
            <a:r>
              <a:rPr lang="en-US" dirty="0"/>
              <a:t>Tab Runs/Cost Audit Reports</a:t>
            </a:r>
          </a:p>
        </p:txBody>
      </p:sp>
      <p:pic>
        <p:nvPicPr>
          <p:cNvPr id="3074" name="Picture 1"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207" y="2021591"/>
            <a:ext cx="8505582" cy="510081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782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3"/>
            <a:ext cx="3413760" cy="438150"/>
          </a:xfrm>
        </p:spPr>
        <p:txBody>
          <a:bodyPr/>
          <a:lstStyle/>
          <a:p>
            <a:fld id="{CACB3E39-5571-0247-86B7-EF41C2ABA1DB}" type="slidenum">
              <a:rPr lang="en-US" smtClean="0"/>
              <a:pPr/>
              <a:t>15</a:t>
            </a:fld>
            <a:endParaRPr lang="en-US" dirty="0"/>
          </a:p>
        </p:txBody>
      </p:sp>
      <p:sp>
        <p:nvSpPr>
          <p:cNvPr id="9" name="Rectangle 2"/>
          <p:cNvSpPr>
            <a:spLocks noGrp="1" noChangeArrowheads="1"/>
          </p:cNvSpPr>
          <p:nvPr>
            <p:ph type="title"/>
          </p:nvPr>
        </p:nvSpPr>
        <p:spPr>
          <a:xfrm>
            <a:off x="625476" y="1673225"/>
            <a:ext cx="12604750" cy="725488"/>
          </a:xfrm>
          <a:noFill/>
        </p:spPr>
        <p:txBody>
          <a:bodyPr lIns="130622" tIns="65311" rIns="130622" bIns="65311"/>
          <a:lstStyle/>
          <a:p>
            <a:r>
              <a:rPr lang="en-US" sz="3100" dirty="0">
                <a:solidFill>
                  <a:srgbClr val="000000"/>
                </a:solidFill>
              </a:rPr>
              <a:t>New Mexico Medicaid Resources</a:t>
            </a:r>
            <a:endParaRPr lang="en-US" dirty="0"/>
          </a:p>
        </p:txBody>
      </p:sp>
      <p:sp>
        <p:nvSpPr>
          <p:cNvPr id="10" name="Rectangle 3"/>
          <p:cNvSpPr txBox="1">
            <a:spLocks noChangeArrowheads="1"/>
          </p:cNvSpPr>
          <p:nvPr/>
        </p:nvSpPr>
        <p:spPr bwMode="auto">
          <a:xfrm>
            <a:off x="687072" y="2320607"/>
            <a:ext cx="12543155" cy="5307016"/>
          </a:xfrm>
          <a:prstGeom prst="rect">
            <a:avLst/>
          </a:prstGeom>
          <a:solidFill>
            <a:schemeClr val="bg1"/>
          </a:solidFill>
          <a:ln w="9525">
            <a:noFill/>
            <a:miter lim="800000"/>
            <a:headEnd/>
            <a:tailEnd/>
          </a:ln>
          <a:effectLst/>
        </p:spPr>
        <p:txBody>
          <a:bodyPr vert="horz" wrap="square" lIns="91431" tIns="45716" rIns="91431" bIns="45716" numCol="1" anchor="t" anchorCtr="0" compatLnSpc="1">
            <a:prstTxWarp prst="textNoShape">
              <a:avLst/>
            </a:prstTxWarp>
          </a:bodyPr>
          <a:lstStyle/>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New Mexico Medicaid Online</a:t>
            </a:r>
          </a:p>
          <a:p>
            <a:pPr marL="853990" lvl="3" indent="-342866" defTabSz="653044">
              <a:lnSpc>
                <a:spcPct val="150000"/>
              </a:lnSpc>
              <a:spcBef>
                <a:spcPts val="600"/>
              </a:spcBef>
              <a:buSzPct val="75000"/>
            </a:pPr>
            <a:r>
              <a:rPr lang="en-US" sz="1800" dirty="0">
                <a:solidFill>
                  <a:prstClr val="black"/>
                </a:solidFill>
              </a:rPr>
              <a:t>Provider Information</a:t>
            </a:r>
          </a:p>
          <a:p>
            <a:pPr marL="853990" lvl="3" indent="-342866" defTabSz="653044">
              <a:lnSpc>
                <a:spcPct val="150000"/>
              </a:lnSpc>
              <a:spcBef>
                <a:spcPts val="600"/>
              </a:spcBef>
              <a:buSzPct val="75000"/>
            </a:pPr>
            <a:r>
              <a:rPr lang="en-US" sz="1800" dirty="0">
                <a:solidFill>
                  <a:prstClr val="black"/>
                </a:solidFill>
              </a:rPr>
              <a:t>Provider Login Screen Notices</a:t>
            </a:r>
          </a:p>
          <a:p>
            <a:pPr marL="853990" lvl="3" indent="-342866" defTabSz="653044">
              <a:lnSpc>
                <a:spcPct val="150000"/>
              </a:lnSpc>
              <a:spcBef>
                <a:spcPts val="600"/>
              </a:spcBef>
              <a:buSzPct val="75000"/>
            </a:pPr>
            <a:r>
              <a:rPr lang="en-US" sz="1800" dirty="0">
                <a:solidFill>
                  <a:prstClr val="black"/>
                </a:solidFill>
              </a:rPr>
              <a:t>Provider E-News Newsletters</a:t>
            </a:r>
          </a:p>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Medicaid Provider Relations Call Center</a:t>
            </a:r>
          </a:p>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Provider Communication Updates </a:t>
            </a:r>
          </a:p>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Provider Field Representative</a:t>
            </a:r>
          </a:p>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Provider Webinars</a:t>
            </a:r>
          </a:p>
          <a:p>
            <a:pPr marL="457154" indent="-457154" defTabSz="653044">
              <a:lnSpc>
                <a:spcPct val="150000"/>
              </a:lnSpc>
              <a:spcBef>
                <a:spcPts val="600"/>
              </a:spcBef>
              <a:spcAft>
                <a:spcPts val="600"/>
              </a:spcAft>
              <a:buSzPct val="75000"/>
              <a:buFont typeface="Arial" panose="020B0604020202020204" pitchFamily="34" charset="0"/>
              <a:buChar char="•"/>
            </a:pPr>
            <a:r>
              <a:rPr lang="en-US" sz="1800" dirty="0">
                <a:solidFill>
                  <a:prstClr val="black"/>
                </a:solidFill>
              </a:rPr>
              <a:t>Open Forums and Live Training Sessions</a:t>
            </a:r>
          </a:p>
          <a:p>
            <a:pPr algn="r" defTabSz="653044">
              <a:buSzPct val="75000"/>
            </a:pPr>
            <a:r>
              <a:rPr lang="en-US" sz="1800" i="1" dirty="0">
                <a:solidFill>
                  <a:prstClr val="black"/>
                </a:solidFill>
              </a:rPr>
              <a:t>Continued on next page . . . </a:t>
            </a:r>
            <a:endParaRPr lang="en-US" sz="1800" i="1" dirty="0">
              <a:solidFill>
                <a:srgbClr val="00837B">
                  <a:lumMod val="50000"/>
                </a:srgbClr>
              </a:solidFill>
            </a:endParaRPr>
          </a:p>
          <a:p>
            <a:pPr defTabSz="653044"/>
            <a:r>
              <a:rPr lang="en-US" sz="1800" dirty="0">
                <a:solidFill>
                  <a:srgbClr val="00837B">
                    <a:lumMod val="50000"/>
                  </a:srgbClr>
                </a:solidFill>
              </a:rPr>
              <a:t> </a:t>
            </a:r>
          </a:p>
          <a:p>
            <a:pPr marL="342866" indent="-342866" defTabSz="914309" fontAlgn="base">
              <a:lnSpc>
                <a:spcPct val="150000"/>
              </a:lnSpc>
              <a:spcBef>
                <a:spcPts val="600"/>
              </a:spcBef>
              <a:spcAft>
                <a:spcPts val="600"/>
              </a:spcAft>
              <a:buFont typeface="Arial" pitchFamily="34" charset="0"/>
              <a:buChar char="•"/>
              <a:defRPr/>
            </a:pPr>
            <a:endParaRPr lang="en-US" sz="1800" i="1" kern="0" dirty="0">
              <a:solidFill>
                <a:prstClr val="black"/>
              </a:solidFill>
            </a:endParaRPr>
          </a:p>
          <a:p>
            <a:pPr lvl="1" defTabSz="653044"/>
            <a:br>
              <a:rPr lang="en-US" sz="1800" dirty="0">
                <a:solidFill>
                  <a:prstClr val="black"/>
                </a:solidFill>
              </a:rPr>
            </a:br>
            <a:br>
              <a:rPr lang="en-US" sz="1800" dirty="0">
                <a:solidFill>
                  <a:prstClr val="black"/>
                </a:solidFill>
              </a:rPr>
            </a:br>
            <a:endParaRPr lang="en-US" sz="1800" dirty="0">
              <a:solidFill>
                <a:prstClr val="black"/>
              </a:solidFill>
            </a:endParaRPr>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31" tIns="45716" rIns="91431" bIns="45716" rtlCol="0" anchor="ctr"/>
          <a:lstStyle/>
          <a:p>
            <a:pPr algn="ctr" defTabSz="653044"/>
            <a:endParaRPr lang="en-US" dirty="0">
              <a:solidFill>
                <a:srgbClr val="FFFFFE"/>
              </a:solidFill>
            </a:endParaRPr>
          </a:p>
        </p:txBody>
      </p:sp>
    </p:spTree>
    <p:extLst>
      <p:ext uri="{BB962C8B-B14F-4D97-AF65-F5344CB8AC3E}">
        <p14:creationId xmlns:p14="http://schemas.microsoft.com/office/powerpoint/2010/main" val="1008266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3"/>
          <p:cNvSpPr>
            <a:spLocks noGrp="1"/>
          </p:cNvSpPr>
          <p:nvPr>
            <p:ph type="sldNum" sz="quarter" idx="12"/>
          </p:nvPr>
        </p:nvSpPr>
        <p:spPr>
          <a:xfrm>
            <a:off x="10764520" y="7627624"/>
            <a:ext cx="3413760" cy="438150"/>
          </a:xfrm>
        </p:spPr>
        <p:txBody>
          <a:bodyPr/>
          <a:lstStyle/>
          <a:p>
            <a:fld id="{CACB3E39-5571-0247-86B7-EF41C2ABA1DB}" type="slidenum">
              <a:rPr lang="en-US" smtClean="0"/>
              <a:pPr/>
              <a:t>16</a:t>
            </a:fld>
            <a:endParaRPr lang="en-US" dirty="0"/>
          </a:p>
        </p:txBody>
      </p:sp>
      <p:sp>
        <p:nvSpPr>
          <p:cNvPr id="9" name="Rectangle 2"/>
          <p:cNvSpPr>
            <a:spLocks noGrp="1" noChangeArrowheads="1"/>
          </p:cNvSpPr>
          <p:nvPr>
            <p:ph type="title"/>
          </p:nvPr>
        </p:nvSpPr>
        <p:spPr>
          <a:xfrm>
            <a:off x="625476" y="1511303"/>
            <a:ext cx="12604750" cy="887411"/>
          </a:xfrm>
          <a:noFill/>
        </p:spPr>
        <p:txBody>
          <a:bodyPr/>
          <a:lstStyle/>
          <a:p>
            <a:r>
              <a:rPr lang="en-US" sz="3100" dirty="0"/>
              <a:t>New Mexico Medicaid Resources </a:t>
            </a:r>
            <a:r>
              <a:rPr lang="en-US" sz="2900" i="1" dirty="0"/>
              <a:t>Continued</a:t>
            </a:r>
          </a:p>
        </p:txBody>
      </p:sp>
      <p:sp>
        <p:nvSpPr>
          <p:cNvPr id="10" name="Rectangle 3"/>
          <p:cNvSpPr txBox="1">
            <a:spLocks noChangeArrowheads="1"/>
          </p:cNvSpPr>
          <p:nvPr/>
        </p:nvSpPr>
        <p:spPr bwMode="auto">
          <a:xfrm>
            <a:off x="687072" y="2320605"/>
            <a:ext cx="12543155" cy="5166046"/>
          </a:xfrm>
          <a:prstGeom prst="rect">
            <a:avLst/>
          </a:prstGeom>
          <a:solidFill>
            <a:schemeClr val="bg1"/>
          </a:solidFill>
          <a:ln w="9525">
            <a:noFill/>
            <a:miter lim="800000"/>
            <a:headEnd/>
            <a:tailEnd/>
          </a:ln>
          <a:effectLst/>
        </p:spPr>
        <p:txBody>
          <a:bodyPr vert="horz" wrap="square" lIns="91427" tIns="45713" rIns="91427" bIns="45713" numCol="1" anchor="t" anchorCtr="0" compatLnSpc="1">
            <a:prstTxWarp prst="textNoShape">
              <a:avLst/>
            </a:prstTxWarp>
          </a:bodyPr>
          <a:lstStyle/>
          <a:p>
            <a:r>
              <a:rPr lang="en-US" sz="1100" b="1" dirty="0"/>
              <a:t>New Mexico Medicaid Portal </a:t>
            </a:r>
            <a:r>
              <a:rPr lang="en-US" sz="1100" dirty="0"/>
              <a:t>– </a:t>
            </a:r>
            <a:r>
              <a:rPr lang="en-US" sz="1100" dirty="0">
                <a:hlinkClick r:id="rId3"/>
              </a:rPr>
              <a:t>https://nmmedicaid.portal.conduent.com/static/index.htm</a:t>
            </a:r>
            <a:r>
              <a:rPr lang="en-US" sz="1100" dirty="0"/>
              <a:t> </a:t>
            </a:r>
          </a:p>
          <a:p>
            <a:r>
              <a:rPr lang="en-US" sz="1100" dirty="0"/>
              <a:t>Claim Inquiries, Eligibility Verification, Electronic Claim Submission, Provider Manuals, E-News</a:t>
            </a:r>
          </a:p>
          <a:p>
            <a:endParaRPr lang="en-US" sz="1100" dirty="0"/>
          </a:p>
          <a:p>
            <a:r>
              <a:rPr lang="en-US" sz="1100" b="1" dirty="0"/>
              <a:t>NM Health Care Authority  </a:t>
            </a:r>
            <a:r>
              <a:rPr lang="en-US" sz="1100" dirty="0"/>
              <a:t>– </a:t>
            </a:r>
            <a:r>
              <a:rPr lang="en-US" sz="1100" dirty="0">
                <a:hlinkClick r:id="rId4"/>
              </a:rPr>
              <a:t>http://www.hca.nm.gov</a:t>
            </a:r>
            <a:r>
              <a:rPr lang="en-US" sz="1100" dirty="0"/>
              <a:t> </a:t>
            </a:r>
          </a:p>
          <a:p>
            <a:r>
              <a:rPr lang="en-US" sz="1100" dirty="0"/>
              <a:t>Supplements, Memos, Provider Billing Packets and Policy</a:t>
            </a:r>
          </a:p>
          <a:p>
            <a:endParaRPr lang="en-US" sz="1100" dirty="0"/>
          </a:p>
          <a:p>
            <a:r>
              <a:rPr lang="en-US" sz="1100" b="1" dirty="0">
                <a:cs typeface="Arial" panose="020B0604020202020204" pitchFamily="34" charset="0"/>
              </a:rPr>
              <a:t>Medical Assistance Division </a:t>
            </a:r>
            <a:r>
              <a:rPr lang="en-US" sz="1100" dirty="0">
                <a:cs typeface="Arial" panose="020B0604020202020204" pitchFamily="34" charset="0"/>
              </a:rPr>
              <a:t>– PE Program Staff – </a:t>
            </a:r>
            <a:r>
              <a:rPr lang="en-US" sz="1100" dirty="0">
                <a:cs typeface="Arial" panose="020B0604020202020204" pitchFamily="34" charset="0"/>
                <a:hlinkClick r:id="rId5"/>
              </a:rPr>
              <a:t>HSD.PEDeterminers@state.nm.us</a:t>
            </a:r>
            <a:endParaRPr lang="en-US" sz="1100" dirty="0">
              <a:cs typeface="Arial" panose="020B0604020202020204" pitchFamily="34" charset="0"/>
            </a:endParaRPr>
          </a:p>
          <a:p>
            <a:r>
              <a:rPr lang="en-US" sz="1100" dirty="0">
                <a:cs typeface="Arial" panose="020B0604020202020204" pitchFamily="34" charset="0"/>
              </a:rPr>
              <a:t>Assistance with PE Applications, PE Determinations, MAD 070, PE Training, PE Certification </a:t>
            </a:r>
          </a:p>
          <a:p>
            <a:endParaRPr lang="en-US" sz="1100" dirty="0"/>
          </a:p>
          <a:p>
            <a:r>
              <a:rPr lang="en-US" sz="1100" b="1" dirty="0"/>
              <a:t>Consolidated Customer Service Call Center </a:t>
            </a:r>
            <a:r>
              <a:rPr lang="en-US" sz="1100" dirty="0"/>
              <a:t>– (800) 299 - 7304</a:t>
            </a:r>
          </a:p>
          <a:p>
            <a:r>
              <a:rPr lang="en-US" sz="1100" dirty="0"/>
              <a:t>Claim Status, Eligibility, Prior Authorization, Medicaid Updates</a:t>
            </a:r>
          </a:p>
          <a:p>
            <a:endParaRPr lang="en-US" sz="1100" dirty="0"/>
          </a:p>
          <a:p>
            <a:r>
              <a:rPr lang="en-US" sz="1100" b="1" dirty="0"/>
              <a:t>Conduent Provider Relations Helpdesk </a:t>
            </a:r>
            <a:r>
              <a:rPr lang="en-US" sz="1100" dirty="0"/>
              <a:t>– </a:t>
            </a:r>
            <a:r>
              <a:rPr lang="en-US" sz="1100" dirty="0">
                <a:hlinkClick r:id="rId6"/>
              </a:rPr>
              <a:t>NMProviderSUPPORT@conduent.com </a:t>
            </a:r>
            <a:endParaRPr lang="en-US" sz="1100" dirty="0"/>
          </a:p>
          <a:p>
            <a:r>
              <a:rPr lang="en-US" sz="1100" dirty="0"/>
              <a:t>Claim research assistance and general Medicaid inquiries</a:t>
            </a:r>
          </a:p>
          <a:p>
            <a:endParaRPr lang="en-US" sz="1100" dirty="0"/>
          </a:p>
          <a:p>
            <a:r>
              <a:rPr lang="en-US" sz="1100" b="1" dirty="0"/>
              <a:t>Conduent HIPAA Helpdesk </a:t>
            </a:r>
            <a:r>
              <a:rPr lang="en-US" sz="1100" dirty="0"/>
              <a:t>– </a:t>
            </a:r>
            <a:r>
              <a:rPr lang="en-US" sz="1100" dirty="0">
                <a:hlinkClick r:id="rId7"/>
              </a:rPr>
              <a:t>HIPAA.DeskNM@hsd.nm.gov</a:t>
            </a:r>
            <a:r>
              <a:rPr lang="en-US" sz="1100" dirty="0"/>
              <a:t> </a:t>
            </a:r>
            <a:br>
              <a:rPr lang="en-US" sz="1100" dirty="0"/>
            </a:br>
            <a:r>
              <a:rPr lang="en-US" sz="1100" dirty="0"/>
              <a:t>Assistance on NM Web Portal, EDI inquiries, and Online Claim Submission with DDE (Direct Data Entry)</a:t>
            </a:r>
          </a:p>
          <a:p>
            <a:endParaRPr lang="en-US" sz="1100" dirty="0"/>
          </a:p>
          <a:p>
            <a:r>
              <a:rPr lang="en-US" sz="1100" b="1" dirty="0"/>
              <a:t>Conduent Provider Enrollment Helpdesk </a:t>
            </a:r>
            <a:r>
              <a:rPr lang="en-US" sz="1100" dirty="0"/>
              <a:t>- </a:t>
            </a:r>
            <a:r>
              <a:rPr lang="en-US" sz="1100" dirty="0">
                <a:hlinkClick r:id="rId6"/>
              </a:rPr>
              <a:t>NMProviderSUPPORT@conduent.com </a:t>
            </a:r>
            <a:endParaRPr lang="en-US" sz="1100" dirty="0"/>
          </a:p>
          <a:p>
            <a:r>
              <a:rPr lang="en-US" sz="1100" dirty="0"/>
              <a:t>Provider Enrollment Applications, Forms &amp; Instructions</a:t>
            </a:r>
          </a:p>
          <a:p>
            <a:endParaRPr lang="en-US" sz="1100" dirty="0"/>
          </a:p>
          <a:p>
            <a:r>
              <a:rPr lang="en-US" sz="1100" b="1" dirty="0"/>
              <a:t>Medical Assistance Division, Program Rules </a:t>
            </a:r>
            <a:r>
              <a:rPr lang="en-US" sz="1100" dirty="0"/>
              <a:t>– </a:t>
            </a:r>
            <a:r>
              <a:rPr lang="en-US" sz="1100" dirty="0">
                <a:hlinkClick r:id="rId8"/>
              </a:rPr>
              <a:t>http://www.hca.nm.gov/providers/rules-nm-administrative-code/</a:t>
            </a:r>
            <a:r>
              <a:rPr lang="en-US" sz="1100" dirty="0"/>
              <a:t> </a:t>
            </a:r>
          </a:p>
          <a:p>
            <a:r>
              <a:rPr lang="en-US" sz="1100" dirty="0"/>
              <a:t>NMAC for Programs administered by the Medical Assistance Division</a:t>
            </a:r>
            <a:br>
              <a:rPr lang="en-US" sz="1100" dirty="0"/>
            </a:br>
            <a:br>
              <a:rPr lang="en-US" sz="1100" dirty="0"/>
            </a:br>
            <a:r>
              <a:rPr lang="en-US" sz="1100" b="1" dirty="0"/>
              <a:t>Yes New Mexico - </a:t>
            </a:r>
            <a:r>
              <a:rPr lang="en-US" sz="1100" dirty="0">
                <a:hlinkClick r:id="rId9"/>
              </a:rPr>
              <a:t>https://www.yes.state.nm.us/yesnm/home/index</a:t>
            </a:r>
            <a:br>
              <a:rPr lang="en-US" sz="1100" dirty="0"/>
            </a:br>
            <a:r>
              <a:rPr lang="en-US" sz="1100" dirty="0"/>
              <a:t>Apply, check, update, or renew Medical Assistance (Medicaid) benefits</a:t>
            </a:r>
          </a:p>
          <a:p>
            <a:endParaRPr lang="en-US" sz="1000" dirty="0"/>
          </a:p>
          <a:p>
            <a:br>
              <a:rPr lang="en-US" sz="1000" dirty="0"/>
            </a:br>
            <a:br>
              <a:rPr lang="en-US" sz="1000" dirty="0"/>
            </a:br>
            <a:endParaRPr lang="en-US" sz="1000" dirty="0"/>
          </a:p>
        </p:txBody>
      </p:sp>
      <p:sp>
        <p:nvSpPr>
          <p:cNvPr id="2" name="Rectangle 1"/>
          <p:cNvSpPr/>
          <p:nvPr/>
        </p:nvSpPr>
        <p:spPr>
          <a:xfrm>
            <a:off x="3895726" y="2847976"/>
            <a:ext cx="6667501" cy="55245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0000"/>
              </a:solidFill>
            </a:endParaRPr>
          </a:p>
        </p:txBody>
      </p:sp>
      <p:sp>
        <p:nvSpPr>
          <p:cNvPr id="4" name="Line Callout 1 3"/>
          <p:cNvSpPr/>
          <p:nvPr/>
        </p:nvSpPr>
        <p:spPr>
          <a:xfrm>
            <a:off x="3895726" y="2847976"/>
            <a:ext cx="6667501" cy="552450"/>
          </a:xfrm>
          <a:prstGeom prst="borderCallout1">
            <a:avLst/>
          </a:prstGeom>
          <a:noFill/>
          <a:ln>
            <a:noFill/>
          </a:ln>
          <a:effectLst/>
        </p:spPr>
        <p:style>
          <a:lnRef idx="1">
            <a:schemeClr val="accent1"/>
          </a:lnRef>
          <a:fillRef idx="3">
            <a:schemeClr val="accent1"/>
          </a:fillRef>
          <a:effectRef idx="2">
            <a:schemeClr val="accent1"/>
          </a:effectRef>
          <a:fontRef idx="minor">
            <a:schemeClr val="lt1"/>
          </a:fontRef>
        </p:style>
        <p:txBody>
          <a:bodyPr lIns="91427" tIns="45713" rIns="91427" bIns="45713" rtlCol="0" anchor="ctr"/>
          <a:lstStyle/>
          <a:p>
            <a:pPr algn="ctr"/>
            <a:endParaRPr lang="en-US" dirty="0">
              <a:solidFill>
                <a:srgbClr val="FFFFFE"/>
              </a:solidFill>
            </a:endParaRPr>
          </a:p>
        </p:txBody>
      </p:sp>
    </p:spTree>
    <p:extLst>
      <p:ext uri="{BB962C8B-B14F-4D97-AF65-F5344CB8AC3E}">
        <p14:creationId xmlns:p14="http://schemas.microsoft.com/office/powerpoint/2010/main" val="39793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477520" y="1396999"/>
            <a:ext cx="12162155" cy="725488"/>
          </a:xfrm>
          <a:noFill/>
        </p:spPr>
        <p:txBody>
          <a:bodyPr/>
          <a:lstStyle/>
          <a:p>
            <a:r>
              <a:rPr lang="en-US" sz="4400" dirty="0"/>
              <a:t>Purpose</a:t>
            </a:r>
            <a:endParaRPr lang="en-US" sz="7200" dirty="0"/>
          </a:p>
        </p:txBody>
      </p:sp>
      <p:sp>
        <p:nvSpPr>
          <p:cNvPr id="10" name="Rectangle 3"/>
          <p:cNvSpPr txBox="1">
            <a:spLocks noChangeArrowheads="1"/>
          </p:cNvSpPr>
          <p:nvPr/>
        </p:nvSpPr>
        <p:spPr bwMode="auto">
          <a:xfrm>
            <a:off x="477519" y="2403565"/>
            <a:ext cx="7882709" cy="4392521"/>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defTabSz="914400" fontAlgn="base">
              <a:lnSpc>
                <a:spcPct val="90000"/>
              </a:lnSpc>
              <a:spcBef>
                <a:spcPct val="30000"/>
              </a:spcBef>
              <a:spcAft>
                <a:spcPct val="0"/>
              </a:spcAft>
            </a:pPr>
            <a:r>
              <a:rPr lang="en-US" sz="2000" kern="0" dirty="0">
                <a:solidFill>
                  <a:srgbClr val="000000"/>
                </a:solidFill>
              </a:rPr>
              <a:t>The purpose of this PowerPoint is to provide an overview on the tab run process for Hospitals, Residential Treatment Centers, Federally Qualified Health Centers, Hospices, Rural Clinics, and Home Health providers.</a:t>
            </a:r>
          </a:p>
        </p:txBody>
      </p:sp>
      <p:sp>
        <p:nvSpPr>
          <p:cNvPr id="2" name="Footer Placeholder 1"/>
          <p:cNvSpPr>
            <a:spLocks noGrp="1"/>
          </p:cNvSpPr>
          <p:nvPr>
            <p:ph type="ftr" sz="quarter" idx="11"/>
          </p:nvPr>
        </p:nvSpPr>
        <p:spPr/>
        <p:txBody>
          <a:bodyPr/>
          <a:lstStyle/>
          <a:p>
            <a:r>
              <a:rPr lang="en-US" dirty="0"/>
              <a:t>Tab Runs/Cost Audit Reports</a:t>
            </a:r>
          </a:p>
        </p:txBody>
      </p:sp>
    </p:spTree>
    <p:extLst>
      <p:ext uri="{BB962C8B-B14F-4D97-AF65-F5344CB8AC3E}">
        <p14:creationId xmlns:p14="http://schemas.microsoft.com/office/powerpoint/2010/main" val="1872258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477521" y="1419225"/>
            <a:ext cx="7047230" cy="725488"/>
          </a:xfrm>
          <a:noFill/>
        </p:spPr>
        <p:txBody>
          <a:bodyPr/>
          <a:lstStyle/>
          <a:p>
            <a:r>
              <a:rPr lang="en-US" sz="4400" dirty="0"/>
              <a:t>Objectives</a:t>
            </a:r>
          </a:p>
        </p:txBody>
      </p:sp>
      <p:sp>
        <p:nvSpPr>
          <p:cNvPr id="10" name="Rectangle 3"/>
          <p:cNvSpPr txBox="1">
            <a:spLocks noChangeArrowheads="1"/>
          </p:cNvSpPr>
          <p:nvPr/>
        </p:nvSpPr>
        <p:spPr bwMode="auto">
          <a:xfrm>
            <a:off x="477520" y="2411412"/>
            <a:ext cx="7620000" cy="4770438"/>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defTabSz="914400" fontAlgn="base">
              <a:lnSpc>
                <a:spcPct val="150000"/>
              </a:lnSpc>
              <a:spcBef>
                <a:spcPts val="600"/>
              </a:spcBef>
              <a:spcAft>
                <a:spcPts val="600"/>
              </a:spcAft>
              <a:defRPr/>
            </a:pPr>
            <a:r>
              <a:rPr lang="en-US" sz="2000" kern="0" dirty="0"/>
              <a:t>We will review the following areas as it pertains to Tab Runs and Cost Audit Reports:</a:t>
            </a:r>
          </a:p>
          <a:p>
            <a:pPr marL="744538" lvl="2" indent="-285750">
              <a:lnSpc>
                <a:spcPct val="150000"/>
              </a:lnSpc>
              <a:spcBef>
                <a:spcPts val="600"/>
              </a:spcBef>
              <a:spcAft>
                <a:spcPts val="600"/>
              </a:spcAft>
              <a:buSzPct val="75000"/>
              <a:buFont typeface="Arial" panose="020B0604020202020204" pitchFamily="34" charset="0"/>
              <a:buChar char="•"/>
              <a:defRPr/>
            </a:pPr>
            <a:r>
              <a:rPr lang="en-US" sz="1800" kern="0" dirty="0"/>
              <a:t>Regular Tab Run Process</a:t>
            </a:r>
          </a:p>
          <a:p>
            <a:pPr marL="744538" lvl="2" indent="-285750">
              <a:lnSpc>
                <a:spcPct val="150000"/>
              </a:lnSpc>
              <a:spcBef>
                <a:spcPts val="600"/>
              </a:spcBef>
              <a:spcAft>
                <a:spcPts val="600"/>
              </a:spcAft>
              <a:buSzPct val="75000"/>
              <a:buFont typeface="Arial" panose="020B0604020202020204" pitchFamily="34" charset="0"/>
              <a:buChar char="•"/>
              <a:defRPr/>
            </a:pPr>
            <a:r>
              <a:rPr lang="en-US" sz="1800" kern="0" dirty="0"/>
              <a:t>Reports Produced from a Request</a:t>
            </a:r>
          </a:p>
          <a:p>
            <a:pPr marL="744538" lvl="2" indent="-285750">
              <a:lnSpc>
                <a:spcPct val="150000"/>
              </a:lnSpc>
              <a:spcBef>
                <a:spcPts val="600"/>
              </a:spcBef>
              <a:spcAft>
                <a:spcPts val="600"/>
              </a:spcAft>
              <a:buSzPct val="75000"/>
              <a:buFont typeface="Arial" panose="020B0604020202020204" pitchFamily="34" charset="0"/>
              <a:buChar char="•"/>
              <a:defRPr/>
            </a:pPr>
            <a:r>
              <a:rPr lang="en-US" sz="1800" kern="0" dirty="0"/>
              <a:t>Tab Run Request Process and Form</a:t>
            </a:r>
          </a:p>
          <a:p>
            <a:pPr marL="744538" lvl="2" indent="-285750">
              <a:lnSpc>
                <a:spcPct val="150000"/>
              </a:lnSpc>
              <a:spcBef>
                <a:spcPts val="600"/>
              </a:spcBef>
              <a:spcAft>
                <a:spcPts val="600"/>
              </a:spcAft>
              <a:buSzPct val="75000"/>
              <a:buFont typeface="Arial" panose="020B0604020202020204" pitchFamily="34" charset="0"/>
              <a:buChar char="•"/>
              <a:defRPr/>
            </a:pPr>
            <a:r>
              <a:rPr lang="en-US" sz="1800" kern="0" dirty="0"/>
              <a:t>Retrieving Your Reports</a:t>
            </a:r>
          </a:p>
          <a:p>
            <a:pPr marL="744538" lvl="2" indent="-285750">
              <a:lnSpc>
                <a:spcPct val="150000"/>
              </a:lnSpc>
              <a:spcBef>
                <a:spcPts val="600"/>
              </a:spcBef>
              <a:spcAft>
                <a:spcPts val="600"/>
              </a:spcAft>
              <a:buSzPct val="75000"/>
              <a:buFont typeface="Arial" panose="020B0604020202020204" pitchFamily="34" charset="0"/>
              <a:buChar char="•"/>
              <a:defRPr/>
            </a:pPr>
            <a:r>
              <a:rPr lang="en-US" sz="1800" kern="0" dirty="0"/>
              <a:t>Resources</a:t>
            </a:r>
          </a:p>
          <a:p>
            <a:pPr marL="1588" lvl="1">
              <a:lnSpc>
                <a:spcPct val="90000"/>
              </a:lnSpc>
              <a:spcBef>
                <a:spcPct val="30000"/>
              </a:spcBef>
              <a:buSzPct val="75000"/>
              <a:defRPr/>
            </a:pPr>
            <a:endParaRPr kumimoji="0" lang="en-US" sz="2000" b="0" i="0" u="none" strike="noStrike" kern="0" cap="none" spc="0" normalizeH="0" baseline="0" noProof="0" dirty="0">
              <a:ln>
                <a:noFill/>
              </a:ln>
              <a:solidFill>
                <a:schemeClr val="tx1"/>
              </a:solidFill>
              <a:effectLst/>
              <a:uLnTx/>
              <a:uFillTx/>
              <a:latin typeface="+mn-lt"/>
            </a:endParaRPr>
          </a:p>
        </p:txBody>
      </p:sp>
      <p:sp>
        <p:nvSpPr>
          <p:cNvPr id="2" name="Footer Placeholder 1"/>
          <p:cNvSpPr>
            <a:spLocks noGrp="1"/>
          </p:cNvSpPr>
          <p:nvPr>
            <p:ph type="ftr" sz="quarter" idx="11"/>
          </p:nvPr>
        </p:nvSpPr>
        <p:spPr/>
        <p:txBody>
          <a:bodyPr/>
          <a:lstStyle/>
          <a:p>
            <a:r>
              <a:rPr lang="en-US" dirty="0"/>
              <a:t>Tab Runs/Cost Audit Reports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8976360" cy="1371600"/>
          </a:xfrm>
          <a:solidFill>
            <a:schemeClr val="bg1"/>
          </a:solidFill>
        </p:spPr>
        <p:txBody>
          <a:bodyPr/>
          <a:lstStyle/>
          <a:p>
            <a:r>
              <a:rPr lang="en-US" dirty="0"/>
              <a:t>Regular Tab Run Process</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3597991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477520" y="1396999"/>
            <a:ext cx="12162155" cy="725488"/>
          </a:xfrm>
          <a:noFill/>
        </p:spPr>
        <p:txBody>
          <a:bodyPr/>
          <a:lstStyle/>
          <a:p>
            <a:r>
              <a:rPr lang="en-US" sz="4400" dirty="0"/>
              <a:t>Regular Tab Run Process</a:t>
            </a:r>
            <a:endParaRPr lang="en-US" sz="7200" dirty="0"/>
          </a:p>
        </p:txBody>
      </p:sp>
      <p:sp>
        <p:nvSpPr>
          <p:cNvPr id="10" name="Rectangle 3"/>
          <p:cNvSpPr txBox="1">
            <a:spLocks noChangeArrowheads="1"/>
          </p:cNvSpPr>
          <p:nvPr/>
        </p:nvSpPr>
        <p:spPr bwMode="auto">
          <a:xfrm>
            <a:off x="477520" y="2219325"/>
            <a:ext cx="10190481" cy="4673600"/>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pPr lvl="0" defTabSz="914400" fontAlgn="base">
              <a:lnSpc>
                <a:spcPct val="90000"/>
              </a:lnSpc>
              <a:spcBef>
                <a:spcPct val="30000"/>
              </a:spcBef>
              <a:spcAft>
                <a:spcPct val="0"/>
              </a:spcAft>
            </a:pPr>
            <a:r>
              <a:rPr lang="en-US" sz="2000" kern="0" dirty="0">
                <a:solidFill>
                  <a:srgbClr val="000000"/>
                </a:solidFill>
              </a:rPr>
              <a:t>Paid Claims Reports also known as Tab Runs, are used to complete annual cost audits and are produced for all hospitals, residential treatment providers, FQHC’s, hospice providers, rural clinics, home health providers, and hospital-based rural clinics.</a:t>
            </a:r>
            <a:br>
              <a:rPr lang="en-US" sz="2000" kern="0" dirty="0">
                <a:solidFill>
                  <a:srgbClr val="000000"/>
                </a:solidFill>
              </a:rPr>
            </a:br>
            <a:endParaRPr lang="en-US" sz="2000" kern="0" dirty="0">
              <a:solidFill>
                <a:srgbClr val="000000"/>
              </a:solidFill>
            </a:endParaRPr>
          </a:p>
          <a:p>
            <a:pPr lvl="0" defTabSz="914400" fontAlgn="base">
              <a:lnSpc>
                <a:spcPct val="90000"/>
              </a:lnSpc>
              <a:spcBef>
                <a:spcPct val="30000"/>
              </a:spcBef>
              <a:spcAft>
                <a:spcPct val="0"/>
              </a:spcAft>
            </a:pPr>
            <a:r>
              <a:rPr lang="en-US" sz="2000" b="1" kern="0" dirty="0">
                <a:solidFill>
                  <a:srgbClr val="000000"/>
                </a:solidFill>
              </a:rPr>
              <a:t>Regular</a:t>
            </a:r>
            <a:r>
              <a:rPr lang="en-US" sz="2000" kern="0" dirty="0">
                <a:solidFill>
                  <a:srgbClr val="000000"/>
                </a:solidFill>
              </a:rPr>
              <a:t> Tab Runs are processed at the end of each month. Providers whose fiscal year end is either one month prior, or three months prior, to the run are included. The subsequent Tab Run reports are posted on the New Mexico Medicaid Web Portal in PDF files. </a:t>
            </a:r>
          </a:p>
        </p:txBody>
      </p:sp>
      <p:sp>
        <p:nvSpPr>
          <p:cNvPr id="2" name="Footer Placeholder 1"/>
          <p:cNvSpPr>
            <a:spLocks noGrp="1"/>
          </p:cNvSpPr>
          <p:nvPr>
            <p:ph type="ftr" sz="quarter" idx="11"/>
          </p:nvPr>
        </p:nvSpPr>
        <p:spPr/>
        <p:txBody>
          <a:bodyPr/>
          <a:lstStyle/>
          <a:p>
            <a:r>
              <a:rPr lang="en-US" dirty="0"/>
              <a:t>Tab Runs/Cost Audit Reports</a:t>
            </a:r>
          </a:p>
        </p:txBody>
      </p:sp>
    </p:spTree>
    <p:extLst>
      <p:ext uri="{BB962C8B-B14F-4D97-AF65-F5344CB8AC3E}">
        <p14:creationId xmlns:p14="http://schemas.microsoft.com/office/powerpoint/2010/main" val="3794125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015865" y="3581400"/>
            <a:ext cx="7785735" cy="1371600"/>
          </a:xfrm>
          <a:solidFill>
            <a:schemeClr val="bg1"/>
          </a:solidFill>
        </p:spPr>
        <p:txBody>
          <a:bodyPr/>
          <a:lstStyle/>
          <a:p>
            <a:r>
              <a:rPr lang="en-US" sz="4400" dirty="0"/>
              <a:t>Reports Produced From A Request</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1715568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1"/>
          <p:cNvSpPr>
            <a:spLocks noGrp="1"/>
          </p:cNvSpPr>
          <p:nvPr>
            <p:ph type="dt" sz="half" idx="10"/>
          </p:nvPr>
        </p:nvSpPr>
        <p:spPr>
          <a:xfrm>
            <a:off x="477520" y="7627621"/>
            <a:ext cx="1385195" cy="438150"/>
          </a:xfrm>
        </p:spPr>
        <p:txBody>
          <a:bodyPr/>
          <a:lstStyle/>
          <a:p>
            <a:r>
              <a:rPr lang="en-US" dirty="0"/>
              <a:t>1/09/2018</a:t>
            </a:r>
          </a:p>
        </p:txBody>
      </p:sp>
      <p:sp>
        <p:nvSpPr>
          <p:cNvPr id="9" name="Rectangle 2"/>
          <p:cNvSpPr>
            <a:spLocks noGrp="1" noChangeArrowheads="1"/>
          </p:cNvSpPr>
          <p:nvPr>
            <p:ph type="title"/>
          </p:nvPr>
        </p:nvSpPr>
        <p:spPr>
          <a:xfrm>
            <a:off x="625475" y="1396999"/>
            <a:ext cx="12014200" cy="725488"/>
          </a:xfrm>
          <a:noFill/>
        </p:spPr>
        <p:txBody>
          <a:bodyPr/>
          <a:lstStyle/>
          <a:p>
            <a:r>
              <a:rPr lang="en-US" sz="4400" dirty="0"/>
              <a:t>Reports Produced From A Request</a:t>
            </a:r>
          </a:p>
        </p:txBody>
      </p:sp>
      <p:sp>
        <p:nvSpPr>
          <p:cNvPr id="10" name="Rectangle 3"/>
          <p:cNvSpPr txBox="1">
            <a:spLocks noChangeArrowheads="1"/>
          </p:cNvSpPr>
          <p:nvPr/>
        </p:nvSpPr>
        <p:spPr bwMode="auto">
          <a:xfrm>
            <a:off x="477518" y="2219324"/>
            <a:ext cx="10190481" cy="4568825"/>
          </a:xfrm>
          <a:prstGeom prst="rect">
            <a:avLst/>
          </a:prstGeom>
          <a:solidFill>
            <a:schemeClr val="bg1"/>
          </a:solidFill>
          <a:ln w="9525">
            <a:noFill/>
            <a:miter lim="800000"/>
            <a:headEnd/>
            <a:tailEnd/>
          </a:ln>
          <a:effectLst/>
        </p:spPr>
        <p:txBody>
          <a:bodyPr vert="horz" wrap="square" lIns="91440" tIns="45720" rIns="91440" bIns="45720" numCol="1" anchor="t" anchorCtr="0" compatLnSpc="1">
            <a:prstTxWarp prst="textNoShape">
              <a:avLst/>
            </a:prstTxWarp>
          </a:bodyPr>
          <a:lstStyle/>
          <a:p>
            <a:r>
              <a:rPr lang="en-US" sz="2000" b="1" dirty="0"/>
              <a:t>A Summary selection will produce the following reports:</a:t>
            </a:r>
          </a:p>
          <a:p>
            <a:pPr lvl="1"/>
            <a:r>
              <a:rPr lang="en-US" sz="2000" dirty="0"/>
              <a:t>RC720:  Medicaid Paid Claims Financial Summary</a:t>
            </a:r>
          </a:p>
          <a:p>
            <a:pPr lvl="1"/>
            <a:r>
              <a:rPr lang="en-US" sz="2000" dirty="0"/>
              <a:t>RC730:  Medicaid Paid Claims Requested Period Summary</a:t>
            </a:r>
          </a:p>
          <a:p>
            <a:pPr lvl="1"/>
            <a:r>
              <a:rPr lang="en-US" sz="2000" dirty="0"/>
              <a:t>RC740:  Medicaid Paid Claims Requested Period Services Rendered Summary</a:t>
            </a:r>
          </a:p>
          <a:p>
            <a:pPr lvl="1"/>
            <a:r>
              <a:rPr lang="en-US" sz="2000" dirty="0"/>
              <a:t>RC750:  Medicaid Paid Claims Requested Period Grand Total</a:t>
            </a:r>
          </a:p>
          <a:p>
            <a:r>
              <a:rPr lang="en-US" sz="2000" dirty="0"/>
              <a:t> </a:t>
            </a:r>
          </a:p>
          <a:p>
            <a:r>
              <a:rPr lang="en-US" sz="2000" b="1" dirty="0"/>
              <a:t>A Detail selection will produce all of the reports included above for Summary, PLUS the following reports:</a:t>
            </a:r>
          </a:p>
          <a:p>
            <a:pPr lvl="1"/>
            <a:r>
              <a:rPr lang="en-US" sz="2000" dirty="0"/>
              <a:t>RC760:  Medicaid Paid Claims Requested Period Detail</a:t>
            </a:r>
          </a:p>
          <a:p>
            <a:pPr lvl="1"/>
            <a:r>
              <a:rPr lang="en-US" sz="2000" dirty="0"/>
              <a:t>RC770:  Medicaid Paid Claims Requested Period Services Rendered Detail</a:t>
            </a:r>
          </a:p>
          <a:p>
            <a:r>
              <a:rPr lang="en-US" sz="2000" dirty="0"/>
              <a:t> </a:t>
            </a:r>
          </a:p>
          <a:p>
            <a:r>
              <a:rPr lang="en-US" sz="2000" b="1" dirty="0"/>
              <a:t>Regardless of which selection is made, if there is TPL data, the request will also generate the following report:</a:t>
            </a:r>
          </a:p>
          <a:p>
            <a:pPr lvl="1"/>
            <a:r>
              <a:rPr lang="en-US" sz="2000" dirty="0"/>
              <a:t>RC765:  Medicaid Paid Claims TPL Detail</a:t>
            </a:r>
          </a:p>
          <a:p>
            <a:pPr lvl="0" defTabSz="914400" fontAlgn="base">
              <a:lnSpc>
                <a:spcPct val="90000"/>
              </a:lnSpc>
              <a:spcBef>
                <a:spcPct val="30000"/>
              </a:spcBef>
              <a:spcAft>
                <a:spcPct val="0"/>
              </a:spcAft>
            </a:pPr>
            <a:endParaRPr lang="en-US" sz="2000" kern="0" dirty="0">
              <a:solidFill>
                <a:srgbClr val="000000"/>
              </a:solidFill>
            </a:endParaRPr>
          </a:p>
        </p:txBody>
      </p:sp>
      <p:sp>
        <p:nvSpPr>
          <p:cNvPr id="2" name="Footer Placeholder 1"/>
          <p:cNvSpPr>
            <a:spLocks noGrp="1"/>
          </p:cNvSpPr>
          <p:nvPr>
            <p:ph type="ftr" sz="quarter" idx="11"/>
          </p:nvPr>
        </p:nvSpPr>
        <p:spPr/>
        <p:txBody>
          <a:bodyPr/>
          <a:lstStyle/>
          <a:p>
            <a:r>
              <a:rPr lang="en-US" dirty="0"/>
              <a:t>Tab Runs/Cost Audit Reports</a:t>
            </a:r>
          </a:p>
        </p:txBody>
      </p:sp>
    </p:spTree>
    <p:extLst>
      <p:ext uri="{BB962C8B-B14F-4D97-AF65-F5344CB8AC3E}">
        <p14:creationId xmlns:p14="http://schemas.microsoft.com/office/powerpoint/2010/main" val="965193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244341" y="3609975"/>
            <a:ext cx="8923020" cy="1371600"/>
          </a:xfrm>
          <a:solidFill>
            <a:schemeClr val="bg1"/>
          </a:solidFill>
        </p:spPr>
        <p:txBody>
          <a:bodyPr/>
          <a:lstStyle/>
          <a:p>
            <a:r>
              <a:rPr lang="en-US" dirty="0"/>
              <a:t>Tab Run Request Process and Form</a:t>
            </a:r>
          </a:p>
        </p:txBody>
      </p:sp>
      <p:sp>
        <p:nvSpPr>
          <p:cNvPr id="8" name="Content Placeholder 7"/>
          <p:cNvSpPr>
            <a:spLocks noGrp="1"/>
          </p:cNvSpPr>
          <p:nvPr>
            <p:ph sz="quarter" idx="14"/>
          </p:nvPr>
        </p:nvSpPr>
        <p:spPr/>
        <p:txBody>
          <a:bodyPr/>
          <a:lstStyle/>
          <a:p>
            <a:r>
              <a:rPr lang="en-US" dirty="0"/>
              <a:t>Conduent </a:t>
            </a:r>
          </a:p>
          <a:p>
            <a:r>
              <a:rPr lang="en-US" dirty="0"/>
              <a:t>Government Healthcare Solutions</a:t>
            </a:r>
          </a:p>
        </p:txBody>
      </p:sp>
    </p:spTree>
    <p:extLst>
      <p:ext uri="{BB962C8B-B14F-4D97-AF65-F5344CB8AC3E}">
        <p14:creationId xmlns:p14="http://schemas.microsoft.com/office/powerpoint/2010/main" val="2925389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29" y="1188720"/>
            <a:ext cx="13581063" cy="1103812"/>
          </a:xfrm>
        </p:spPr>
        <p:txBody>
          <a:bodyPr/>
          <a:lstStyle/>
          <a:p>
            <a:r>
              <a:rPr lang="en-US" dirty="0"/>
              <a:t>Utilizing the On-Request Form</a:t>
            </a:r>
          </a:p>
        </p:txBody>
      </p:sp>
      <p:sp>
        <p:nvSpPr>
          <p:cNvPr id="3" name="Date Placeholder 2"/>
          <p:cNvSpPr>
            <a:spLocks noGrp="1"/>
          </p:cNvSpPr>
          <p:nvPr>
            <p:ph type="dt" sz="half" idx="10"/>
          </p:nvPr>
        </p:nvSpPr>
        <p:spPr/>
        <p:txBody>
          <a:bodyPr/>
          <a:lstStyle/>
          <a:p>
            <a:r>
              <a:rPr lang="en-US" dirty="0"/>
              <a:t>1/09/2018</a:t>
            </a:r>
          </a:p>
        </p:txBody>
      </p:sp>
      <p:sp>
        <p:nvSpPr>
          <p:cNvPr id="4" name="Footer Placeholder 3"/>
          <p:cNvSpPr>
            <a:spLocks noGrp="1"/>
          </p:cNvSpPr>
          <p:nvPr>
            <p:ph type="ftr" sz="quarter" idx="11"/>
          </p:nvPr>
        </p:nvSpPr>
        <p:spPr/>
        <p:txBody>
          <a:bodyPr/>
          <a:lstStyle/>
          <a:p>
            <a:r>
              <a:rPr lang="en-US" dirty="0"/>
              <a:t>Tab Runs/Cost Audit Reports</a:t>
            </a:r>
          </a:p>
        </p:txBody>
      </p:sp>
      <p:sp>
        <p:nvSpPr>
          <p:cNvPr id="5" name="Text Placeholder 4"/>
          <p:cNvSpPr>
            <a:spLocks noGrp="1"/>
          </p:cNvSpPr>
          <p:nvPr>
            <p:ph type="body" sz="quarter" idx="13"/>
          </p:nvPr>
        </p:nvSpPr>
        <p:spPr>
          <a:xfrm>
            <a:off x="520698" y="2468880"/>
            <a:ext cx="10950866" cy="3843019"/>
          </a:xfrm>
        </p:spPr>
        <p:txBody>
          <a:bodyPr/>
          <a:lstStyle/>
          <a:p>
            <a:pPr defTabSz="914400" fontAlgn="base">
              <a:lnSpc>
                <a:spcPct val="90000"/>
              </a:lnSpc>
              <a:spcBef>
                <a:spcPct val="30000"/>
              </a:spcBef>
              <a:spcAft>
                <a:spcPct val="0"/>
              </a:spcAft>
            </a:pPr>
            <a:r>
              <a:rPr lang="en-US" kern="0" dirty="0">
                <a:solidFill>
                  <a:srgbClr val="000000"/>
                </a:solidFill>
              </a:rPr>
              <a:t>A new Tab Run/Cost Audit Request form is available for you to use. </a:t>
            </a:r>
          </a:p>
          <a:p>
            <a:pPr lvl="0" defTabSz="914400" fontAlgn="base">
              <a:lnSpc>
                <a:spcPct val="90000"/>
              </a:lnSpc>
              <a:spcBef>
                <a:spcPct val="30000"/>
              </a:spcBef>
              <a:spcAft>
                <a:spcPct val="0"/>
              </a:spcAft>
            </a:pPr>
            <a:endParaRPr lang="en-US" kern="0" dirty="0">
              <a:solidFill>
                <a:srgbClr val="000000"/>
              </a:solidFill>
            </a:endParaRPr>
          </a:p>
          <a:p>
            <a:pPr defTabSz="914400" fontAlgn="base">
              <a:lnSpc>
                <a:spcPct val="90000"/>
              </a:lnSpc>
              <a:spcBef>
                <a:spcPct val="30000"/>
              </a:spcBef>
              <a:spcAft>
                <a:spcPct val="0"/>
              </a:spcAft>
            </a:pPr>
            <a:r>
              <a:rPr lang="en-US" kern="0" dirty="0">
                <a:solidFill>
                  <a:srgbClr val="000000"/>
                </a:solidFill>
              </a:rPr>
              <a:t>Complete the Tab Run/ Cost Audit Request Form that is located on the NM Medicaid Web Portal (</a:t>
            </a:r>
            <a:r>
              <a:rPr lang="en-US" u="sng" dirty="0">
                <a:hlinkClick r:id="rId3"/>
              </a:rPr>
              <a:t>https://nmmedicaid.portal.conduent.com/static/Docs/MedicaidPubs/Tab%20Run-Cost%20Audit%20Request%20Form.docx</a:t>
            </a:r>
            <a:r>
              <a:rPr lang="en-US" dirty="0"/>
              <a:t>) </a:t>
            </a:r>
            <a:r>
              <a:rPr lang="en-US" kern="0" dirty="0">
                <a:solidFill>
                  <a:srgbClr val="000000"/>
                </a:solidFill>
              </a:rPr>
              <a:t>and submit to:</a:t>
            </a:r>
          </a:p>
          <a:p>
            <a:pPr defTabSz="914400" fontAlgn="base">
              <a:lnSpc>
                <a:spcPct val="90000"/>
              </a:lnSpc>
              <a:spcBef>
                <a:spcPct val="30000"/>
              </a:spcBef>
              <a:spcAft>
                <a:spcPct val="0"/>
              </a:spcAft>
            </a:pPr>
            <a:endParaRPr lang="en-US" kern="0" dirty="0">
              <a:solidFill>
                <a:srgbClr val="000000"/>
              </a:solidFill>
            </a:endParaRPr>
          </a:p>
          <a:p>
            <a:pPr defTabSz="914400" fontAlgn="base">
              <a:lnSpc>
                <a:spcPct val="90000"/>
              </a:lnSpc>
              <a:spcBef>
                <a:spcPct val="30000"/>
              </a:spcBef>
              <a:spcAft>
                <a:spcPct val="0"/>
              </a:spcAft>
            </a:pPr>
            <a:r>
              <a:rPr lang="en-US" kern="0" dirty="0">
                <a:solidFill>
                  <a:srgbClr val="000000"/>
                </a:solidFill>
              </a:rPr>
              <a:t> </a:t>
            </a:r>
            <a:r>
              <a:rPr lang="en-US" u="sng" kern="0" dirty="0">
                <a:solidFill>
                  <a:srgbClr val="000000"/>
                </a:solidFill>
                <a:hlinkClick r:id="rId4"/>
              </a:rPr>
              <a:t>ABQOPS@Conduent.com</a:t>
            </a:r>
            <a:r>
              <a:rPr lang="en-US" kern="0" dirty="0">
                <a:solidFill>
                  <a:srgbClr val="000000"/>
                </a:solidFill>
              </a:rPr>
              <a:t>.  </a:t>
            </a:r>
            <a:br>
              <a:rPr lang="en-US" kern="0" dirty="0">
                <a:solidFill>
                  <a:srgbClr val="000000"/>
                </a:solidFill>
              </a:rPr>
            </a:br>
            <a:endParaRPr lang="en-US" kern="0" dirty="0">
              <a:solidFill>
                <a:srgbClr val="000000"/>
              </a:solidFill>
            </a:endParaRPr>
          </a:p>
          <a:p>
            <a:pPr lvl="0" defTabSz="914400" fontAlgn="base">
              <a:lnSpc>
                <a:spcPct val="90000"/>
              </a:lnSpc>
              <a:spcBef>
                <a:spcPct val="30000"/>
              </a:spcBef>
              <a:spcAft>
                <a:spcPct val="0"/>
              </a:spcAft>
            </a:pPr>
            <a:r>
              <a:rPr lang="en-US" kern="0" dirty="0">
                <a:solidFill>
                  <a:srgbClr val="000000"/>
                </a:solidFill>
              </a:rPr>
              <a:t>The form is a Microsoft Word document. A copy of the form will appear on the next slide. </a:t>
            </a:r>
          </a:p>
          <a:p>
            <a:pPr lvl="0" defTabSz="914400" fontAlgn="base">
              <a:lnSpc>
                <a:spcPct val="90000"/>
              </a:lnSpc>
              <a:spcBef>
                <a:spcPct val="30000"/>
              </a:spcBef>
              <a:spcAft>
                <a:spcPct val="0"/>
              </a:spcAft>
            </a:pPr>
            <a:endParaRPr lang="en-US" kern="0" dirty="0">
              <a:solidFill>
                <a:srgbClr val="000000"/>
              </a:solidFill>
            </a:endParaRPr>
          </a:p>
        </p:txBody>
      </p:sp>
    </p:spTree>
    <p:extLst>
      <p:ext uri="{BB962C8B-B14F-4D97-AF65-F5344CB8AC3E}">
        <p14:creationId xmlns:p14="http://schemas.microsoft.com/office/powerpoint/2010/main" val="2331478033"/>
      </p:ext>
    </p:extLst>
  </p:cSld>
  <p:clrMapOvr>
    <a:masterClrMapping/>
  </p:clrMapOvr>
</p:sld>
</file>

<file path=ppt/theme/theme1.xml><?xml version="1.0" encoding="utf-8"?>
<a:theme xmlns:a="http://schemas.openxmlformats.org/drawingml/2006/main" name="Conduent_PPT_Template_White_6Jan">
  <a:themeElements>
    <a:clrScheme name="CONDUENT 2">
      <a:dk1>
        <a:sysClr val="windowText" lastClr="000000"/>
      </a:dk1>
      <a:lt1>
        <a:sysClr val="window" lastClr="FFFFFF"/>
      </a:lt1>
      <a:dk2>
        <a:srgbClr val="284563"/>
      </a:dk2>
      <a:lt2>
        <a:srgbClr val="DADDDC"/>
      </a:lt2>
      <a:accent1>
        <a:srgbClr val="0047BA"/>
      </a:accent1>
      <a:accent2>
        <a:srgbClr val="468CFF"/>
      </a:accent2>
      <a:accent3>
        <a:srgbClr val="005A64"/>
      </a:accent3>
      <a:accent4>
        <a:srgbClr val="00837B"/>
      </a:accent4>
      <a:accent5>
        <a:srgbClr val="00B4A0"/>
      </a:accent5>
      <a:accent6>
        <a:srgbClr val="F79646"/>
      </a:accent6>
      <a:hlink>
        <a:srgbClr val="0047BA"/>
      </a:hlink>
      <a:folHlink>
        <a:srgbClr val="0047B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effectLst/>
      </a:spPr>
      <a:bodyPr rtlCol="0" anchor="ctr"/>
      <a:lstStyle>
        <a:defPPr algn="ctr">
          <a:defRPr dirty="0" err="1" smtClean="0">
            <a:solidFill>
              <a:srgbClr val="FFFFFE"/>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ue xerox">
  <a:themeElements>
    <a:clrScheme name="Xerox Dark Blue">
      <a:dk1>
        <a:srgbClr val="000000"/>
      </a:dk1>
      <a:lt1>
        <a:srgbClr val="FFFFFF"/>
      </a:lt1>
      <a:dk2>
        <a:srgbClr val="2895D5"/>
      </a:dk2>
      <a:lt2>
        <a:srgbClr val="FFFFFF"/>
      </a:lt2>
      <a:accent1>
        <a:srgbClr val="2895D5"/>
      </a:accent1>
      <a:accent2>
        <a:srgbClr val="7EBFE6"/>
      </a:accent2>
      <a:accent3>
        <a:srgbClr val="BEDFF2"/>
      </a:accent3>
      <a:accent4>
        <a:srgbClr val="7053AA"/>
      </a:accent4>
      <a:accent5>
        <a:srgbClr val="A998CC"/>
      </a:accent5>
      <a:accent6>
        <a:srgbClr val="D4CBE5"/>
      </a:accent6>
      <a:hlink>
        <a:srgbClr val="2895D5"/>
      </a:hlink>
      <a:folHlink>
        <a:srgbClr val="BEDFF2"/>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2895D5"/>
        </a:solidFill>
        <a:ln w="9525" cap="flat" cmpd="sng" algn="ctr">
          <a:noFill/>
          <a:prstDash val="solid"/>
          <a:round/>
          <a:headEnd type="none" w="med" len="med"/>
          <a:tailEnd type="none" w="med" len="med"/>
        </a:ln>
        <a:effectLst/>
      </a:spPr>
      <a:bodyPr vert="horz" wrap="square" lIns="91440" tIns="91440" rIns="91440" bIns="9144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000" b="0" i="0" u="none" strike="noStrike" cap="none" normalizeH="0" baseline="0" dirty="0"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folHlink"/>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400" b="0" i="0" u="none" strike="noStrike" cap="none" normalizeH="0" baseline="0" smtClean="0">
            <a:ln>
              <a:noFill/>
            </a:ln>
            <a:solidFill>
              <a:schemeClr val="bg1"/>
            </a:solidFill>
            <a:effectLst/>
            <a:latin typeface="Xerox Sans" pitchFamily="50" charset="0"/>
          </a:defRPr>
        </a:defPPr>
      </a:lstStyle>
    </a:lnDef>
    <a:txDef>
      <a:spPr>
        <a:noFill/>
      </a:spPr>
      <a:bodyPr wrap="square" tIns="91440" bIns="91440" rtlCol="0">
        <a:spAutoFit/>
      </a:bodyPr>
      <a:lstStyle>
        <a:defPPr>
          <a:defRPr dirty="0" smtClean="0">
            <a:solidFill>
              <a:schemeClr val="tx1"/>
            </a:solidFill>
            <a:latin typeface="+mn-lt"/>
          </a:defRPr>
        </a:defPPr>
      </a:lstStyle>
    </a:txDef>
  </a:objectDefaults>
  <a:extraClrSchemeLst>
    <a:extraClrScheme>
      <a:clrScheme name="1_Default Design 1">
        <a:dk1>
          <a:srgbClr val="000000"/>
        </a:dk1>
        <a:lt1>
          <a:srgbClr val="FFFFFF"/>
        </a:lt1>
        <a:dk2>
          <a:srgbClr val="2895D5"/>
        </a:dk2>
        <a:lt2>
          <a:srgbClr val="ADAFB2"/>
        </a:lt2>
        <a:accent1>
          <a:srgbClr val="2895D5"/>
        </a:accent1>
        <a:accent2>
          <a:srgbClr val="7EBFE6"/>
        </a:accent2>
        <a:accent3>
          <a:srgbClr val="FFFFFF"/>
        </a:accent3>
        <a:accent4>
          <a:srgbClr val="000000"/>
        </a:accent4>
        <a:accent5>
          <a:srgbClr val="ACC8E7"/>
        </a:accent5>
        <a:accent6>
          <a:srgbClr val="72ADD0"/>
        </a:accent6>
        <a:hlink>
          <a:srgbClr val="BEDFF2"/>
        </a:hlink>
        <a:folHlink>
          <a:srgbClr val="2895D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Conduent_PPT_Template_White_6Jan</Template>
  <TotalTime>2081</TotalTime>
  <Words>1140</Words>
  <Application>Microsoft Office PowerPoint</Application>
  <PresentationFormat>Custom</PresentationFormat>
  <Paragraphs>134</Paragraphs>
  <Slides>17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Calibri</vt:lpstr>
      <vt:lpstr>Times New Roman</vt:lpstr>
      <vt:lpstr>Xerox Sans</vt:lpstr>
      <vt:lpstr>Xerox Sans Light</vt:lpstr>
      <vt:lpstr>Conduent_PPT_Template_White_6Jan</vt:lpstr>
      <vt:lpstr>blue xerox</vt:lpstr>
      <vt:lpstr>Tab Runs/Cost Audit Reports</vt:lpstr>
      <vt:lpstr>Purpose</vt:lpstr>
      <vt:lpstr>Objectives</vt:lpstr>
      <vt:lpstr>Regular Tab Run Process</vt:lpstr>
      <vt:lpstr>Regular Tab Run Process</vt:lpstr>
      <vt:lpstr>Reports Produced From A Request</vt:lpstr>
      <vt:lpstr>Reports Produced From A Request</vt:lpstr>
      <vt:lpstr>Tab Run Request Process and Form</vt:lpstr>
      <vt:lpstr>Utilizing the On-Request Form</vt:lpstr>
      <vt:lpstr>PowerPoint Presentation</vt:lpstr>
      <vt:lpstr>Tab Run Request Process</vt:lpstr>
      <vt:lpstr>Retrieving Your Reports</vt:lpstr>
      <vt:lpstr>Retrieving Your Reports</vt:lpstr>
      <vt:lpstr>PowerPoint Presentation</vt:lpstr>
      <vt:lpstr>New Mexico Medicaid Resources</vt:lpstr>
      <vt:lpstr>New Mexico Medicaid Resources Continued</vt:lpstr>
      <vt:lpstr>PowerPoint Presentation</vt:lpstr>
    </vt:vector>
  </TitlesOfParts>
  <Company>ACS - A Xerox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 Runs/Cost Audit Reports</dc:title>
  <dc:creator>Wilinski, Antonette</dc:creator>
  <cp:lastModifiedBy>Peter Sepich</cp:lastModifiedBy>
  <cp:revision>66</cp:revision>
  <dcterms:created xsi:type="dcterms:W3CDTF">2017-01-18T18:41:02Z</dcterms:created>
  <dcterms:modified xsi:type="dcterms:W3CDTF">2024-08-20T17:05:34Z</dcterms:modified>
</cp:coreProperties>
</file>